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950" r:id="rId2"/>
    <p:sldId id="1344" r:id="rId3"/>
    <p:sldId id="1387" r:id="rId4"/>
    <p:sldId id="1388" r:id="rId5"/>
    <p:sldId id="1404" r:id="rId6"/>
    <p:sldId id="1390" r:id="rId7"/>
    <p:sldId id="1391" r:id="rId8"/>
    <p:sldId id="1405" r:id="rId9"/>
    <p:sldId id="1392" r:id="rId10"/>
    <p:sldId id="1393" r:id="rId11"/>
    <p:sldId id="1394" r:id="rId12"/>
    <p:sldId id="1395" r:id="rId13"/>
    <p:sldId id="1396" r:id="rId14"/>
    <p:sldId id="1397" r:id="rId15"/>
    <p:sldId id="642" r:id="rId16"/>
    <p:sldId id="643" r:id="rId17"/>
    <p:sldId id="644" r:id="rId18"/>
    <p:sldId id="645" r:id="rId19"/>
    <p:sldId id="657" r:id="rId20"/>
    <p:sldId id="1227" r:id="rId21"/>
    <p:sldId id="661" r:id="rId22"/>
    <p:sldId id="658" r:id="rId23"/>
    <p:sldId id="1228" r:id="rId24"/>
    <p:sldId id="659" r:id="rId25"/>
    <p:sldId id="660" r:id="rId26"/>
    <p:sldId id="713" r:id="rId27"/>
    <p:sldId id="1229" r:id="rId28"/>
    <p:sldId id="1230" r:id="rId29"/>
    <p:sldId id="1226" r:id="rId30"/>
    <p:sldId id="1406" r:id="rId31"/>
    <p:sldId id="1407" r:id="rId32"/>
    <p:sldId id="1400" r:id="rId33"/>
    <p:sldId id="1401" r:id="rId34"/>
    <p:sldId id="1402" r:id="rId35"/>
    <p:sldId id="525" r:id="rId36"/>
    <p:sldId id="1403" r:id="rId37"/>
    <p:sldId id="524" r:id="rId38"/>
    <p:sldId id="526" r:id="rId39"/>
    <p:sldId id="1378" r:id="rId40"/>
    <p:sldId id="954" r:id="rId41"/>
    <p:sldId id="1240" r:id="rId42"/>
    <p:sldId id="1411" r:id="rId43"/>
    <p:sldId id="1408" r:id="rId44"/>
    <p:sldId id="256" r:id="rId45"/>
    <p:sldId id="257" r:id="rId46"/>
    <p:sldId id="1409" r:id="rId47"/>
    <p:sldId id="1237" r:id="rId48"/>
    <p:sldId id="1238" r:id="rId49"/>
    <p:sldId id="1377" r:id="rId50"/>
    <p:sldId id="1336" r:id="rId51"/>
    <p:sldId id="1410" r:id="rId52"/>
    <p:sldId id="1281" r:id="rId53"/>
    <p:sldId id="1339" r:id="rId54"/>
    <p:sldId id="332" r:id="rId55"/>
    <p:sldId id="454" r:id="rId56"/>
    <p:sldId id="455" r:id="rId57"/>
    <p:sldId id="457" r:id="rId58"/>
    <p:sldId id="456" r:id="rId59"/>
    <p:sldId id="463" r:id="rId60"/>
    <p:sldId id="458" r:id="rId61"/>
    <p:sldId id="459" r:id="rId62"/>
    <p:sldId id="946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Service" id="{1F80873B-EF87-4756-A9D6-A147B579BB11}">
          <p14:sldIdLst>
            <p14:sldId id="950"/>
            <p14:sldId id="1344"/>
            <p14:sldId id="1387"/>
            <p14:sldId id="1388"/>
            <p14:sldId id="1404"/>
            <p14:sldId id="1390"/>
            <p14:sldId id="1391"/>
            <p14:sldId id="1405"/>
            <p14:sldId id="1392"/>
            <p14:sldId id="1393"/>
            <p14:sldId id="1394"/>
            <p14:sldId id="1395"/>
            <p14:sldId id="1396"/>
            <p14:sldId id="1397"/>
            <p14:sldId id="642"/>
            <p14:sldId id="643"/>
            <p14:sldId id="644"/>
            <p14:sldId id="645"/>
            <p14:sldId id="657"/>
            <p14:sldId id="1227"/>
            <p14:sldId id="661"/>
            <p14:sldId id="658"/>
            <p14:sldId id="1228"/>
            <p14:sldId id="659"/>
            <p14:sldId id="660"/>
            <p14:sldId id="713"/>
            <p14:sldId id="1229"/>
            <p14:sldId id="1230"/>
            <p14:sldId id="1226"/>
            <p14:sldId id="1406"/>
            <p14:sldId id="1407"/>
            <p14:sldId id="1400"/>
            <p14:sldId id="1401"/>
            <p14:sldId id="1402"/>
            <p14:sldId id="525"/>
            <p14:sldId id="1403"/>
            <p14:sldId id="524"/>
            <p14:sldId id="526"/>
            <p14:sldId id="1378"/>
            <p14:sldId id="954"/>
            <p14:sldId id="1240"/>
            <p14:sldId id="1411"/>
            <p14:sldId id="1408"/>
            <p14:sldId id="256"/>
            <p14:sldId id="257"/>
            <p14:sldId id="1409"/>
            <p14:sldId id="1237"/>
            <p14:sldId id="1238"/>
            <p14:sldId id="1377"/>
            <p14:sldId id="1336"/>
            <p14:sldId id="1410"/>
            <p14:sldId id="1281"/>
            <p14:sldId id="1339"/>
            <p14:sldId id="332"/>
            <p14:sldId id="454"/>
            <p14:sldId id="455"/>
            <p14:sldId id="457"/>
            <p14:sldId id="456"/>
            <p14:sldId id="463"/>
            <p14:sldId id="458"/>
            <p14:sldId id="459"/>
          </p14:sldIdLst>
        </p14:section>
        <p14:section name="Main Service" id="{4FE2647C-705B-495A-AADF-8CE4EFF28E49}">
          <p14:sldIdLst>
            <p14:sldId id="9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E6A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54" autoAdjust="0"/>
    <p:restoredTop sz="82242" autoAdjust="0"/>
  </p:normalViewPr>
  <p:slideViewPr>
    <p:cSldViewPr>
      <p:cViewPr varScale="1">
        <p:scale>
          <a:sx n="96" d="100"/>
          <a:sy n="96" d="100"/>
        </p:scale>
        <p:origin x="2298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EAEFC-A9C7-464E-BE3F-33D4DD72E122}" type="datetimeFigureOut">
              <a:rPr lang="en-GB" smtClean="0"/>
              <a:t>04/10/2025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61DE-1D46-4752-AF65-FA2C4EB0D1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148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B61DE-1D46-4752-AF65-FA2C4EB0D1D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914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61DE-1D46-4752-AF65-FA2C4EB0D1D0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232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61DE-1D46-4752-AF65-FA2C4EB0D1D0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222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61DE-1D46-4752-AF65-FA2C4EB0D1D0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174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29A20-9022-A5C3-341A-3FC67A15D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4BBB2F-AD4B-268A-C5D5-17B74EEEFA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A550FD-7ADF-A0C2-959D-FA8546C9FC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8267E-C2C4-DD5A-AAA9-9A612E975E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61DE-1D46-4752-AF65-FA2C4EB0D1D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086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61DE-1D46-4752-AF65-FA2C4EB0D1D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333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DEBB9-53F5-AC35-1F7C-F0A2ADA9C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559D23-4231-0B1D-AC09-EDCF14166D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2A9614-CB79-4287-E469-C602256490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A0022-6B4E-C709-D03B-C2D4C15853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61DE-1D46-4752-AF65-FA2C4EB0D1D0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724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61DE-1D46-4752-AF65-FA2C4EB0D1D0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504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61DE-1D46-4752-AF65-FA2C4EB0D1D0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10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43711-193F-BFB5-914A-5E10F6735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5020AA-6295-1BFE-73DE-80E0178AFC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3F7A1F-2A24-1289-C1FB-564562C27F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5A070-D1B5-CC30-B762-3407CD7242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61DE-1D46-4752-AF65-FA2C4EB0D1D0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443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766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54f6ce0c059313eb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54f6ce0c059313eb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577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04/10/2025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04/10/2025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04/10/2025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5640767"/>
            <a:ext cx="5998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68506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04/10/2025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04/10/2025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04/10/2025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04/10/2025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04/10/2025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04/10/2025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04/10/2025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A1CF3-4A15-4CBF-9A5A-6A56C368BE71}" type="datetimeFigureOut">
              <a:rPr lang="en-GB" smtClean="0"/>
              <a:pPr/>
              <a:t>04/10/2025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436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A1CF3-4A15-4CBF-9A5A-6A56C368BE71}" type="datetimeFigureOut">
              <a:rPr lang="en-GB" smtClean="0"/>
              <a:pPr/>
              <a:t>04/10/2025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929FA-79A7-47B7-BF4C-8C146230B1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1FA438-06AA-FBAF-6598-C474F739A20A}"/>
              </a:ext>
            </a:extLst>
          </p:cNvPr>
          <p:cNvSpPr/>
          <p:nvPr userDrawn="1"/>
        </p:nvSpPr>
        <p:spPr>
          <a:xfrm>
            <a:off x="72008" y="5949280"/>
            <a:ext cx="899592" cy="77380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A119C8-FA69-A36C-A18F-B470565B9C0C}"/>
              </a:ext>
            </a:extLst>
          </p:cNvPr>
          <p:cNvCxnSpPr>
            <a:cxnSpLocks/>
          </p:cNvCxnSpPr>
          <p:nvPr userDrawn="1"/>
        </p:nvCxnSpPr>
        <p:spPr>
          <a:xfrm>
            <a:off x="971600" y="6237312"/>
            <a:ext cx="7715200" cy="0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FB4C0C-9840-84EC-CAB9-6BA55788BC6D}"/>
              </a:ext>
            </a:extLst>
          </p:cNvPr>
          <p:cNvCxnSpPr>
            <a:cxnSpLocks/>
          </p:cNvCxnSpPr>
          <p:nvPr userDrawn="1"/>
        </p:nvCxnSpPr>
        <p:spPr>
          <a:xfrm>
            <a:off x="457200" y="764704"/>
            <a:ext cx="8229600" cy="0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06D2A-5E68-F15C-89E4-2DBC4F4793A3}"/>
              </a:ext>
            </a:extLst>
          </p:cNvPr>
          <p:cNvSpPr txBox="1">
            <a:spLocks/>
          </p:cNvSpPr>
          <p:nvPr/>
        </p:nvSpPr>
        <p:spPr bwMode="auto">
          <a:xfrm>
            <a:off x="457200" y="836712"/>
            <a:ext cx="8229600" cy="48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8595B"/>
                </a:solidFill>
                <a:latin typeface="Rockwell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9C6AC8B-4AF1-9B45-6683-F14ED4AE0E1F}"/>
              </a:ext>
            </a:extLst>
          </p:cNvPr>
          <p:cNvSpPr txBox="1">
            <a:spLocks/>
          </p:cNvSpPr>
          <p:nvPr/>
        </p:nvSpPr>
        <p:spPr bwMode="auto">
          <a:xfrm>
            <a:off x="435852" y="1484784"/>
            <a:ext cx="822960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8595B"/>
                </a:solidFill>
                <a:latin typeface="Rockwell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Cornerstone City Church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Peninsula Plus Community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Hoo Are Ya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bg1"/>
                </a:solidFill>
              </a:rPr>
              <a:t>  5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October 2025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02529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7E5BD-2125-1602-8408-6B7C49A7F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4E3E246-0DAD-2C25-CFA4-502E18F8B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118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He lives</a:t>
            </a:r>
          </a:p>
          <a:p>
            <a:r>
              <a:rPr lang="en-GB" sz="3600" dirty="0">
                <a:solidFill>
                  <a:schemeClr val="bg1"/>
                </a:solidFill>
              </a:rPr>
              <a:t>All </a:t>
            </a:r>
            <a:r>
              <a:rPr lang="en-GB" sz="3600" dirty="0" err="1">
                <a:solidFill>
                  <a:schemeClr val="bg1"/>
                </a:solidFill>
              </a:rPr>
              <a:t>honor</a:t>
            </a:r>
            <a:r>
              <a:rPr lang="en-GB" sz="3600" dirty="0">
                <a:solidFill>
                  <a:schemeClr val="bg1"/>
                </a:solidFill>
              </a:rPr>
              <a:t> and power are His</a:t>
            </a:r>
          </a:p>
          <a:p>
            <a:r>
              <a:rPr lang="en-GB" sz="3600" dirty="0">
                <a:solidFill>
                  <a:schemeClr val="bg1"/>
                </a:solidFill>
              </a:rPr>
              <a:t>All glory forever amen</a:t>
            </a:r>
          </a:p>
          <a:p>
            <a:r>
              <a:rPr lang="en-GB" sz="3600" dirty="0">
                <a:solidFill>
                  <a:schemeClr val="bg1"/>
                </a:solidFill>
              </a:rPr>
              <a:t>Jesus (lives)</a:t>
            </a:r>
          </a:p>
          <a:p>
            <a:r>
              <a:rPr lang="en-GB" sz="3600" dirty="0">
                <a:solidFill>
                  <a:schemeClr val="bg1"/>
                </a:solidFill>
              </a:rPr>
              <a:t>(Jesus lives)</a:t>
            </a:r>
          </a:p>
          <a:p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5447DD-4F98-9272-756F-80E83EFECD35}"/>
              </a:ext>
            </a:extLst>
          </p:cNvPr>
          <p:cNvSpPr txBox="1"/>
          <p:nvPr/>
        </p:nvSpPr>
        <p:spPr>
          <a:xfrm>
            <a:off x="8388424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7/8</a:t>
            </a:r>
          </a:p>
        </p:txBody>
      </p:sp>
    </p:spTree>
    <p:extLst>
      <p:ext uri="{BB962C8B-B14F-4D97-AF65-F5344CB8AC3E}">
        <p14:creationId xmlns:p14="http://schemas.microsoft.com/office/powerpoint/2010/main" val="2118157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FC65F-6319-1DB6-E282-44C4E8ED7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196B40A-4576-5E12-B95E-67B87AD66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118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He is risen He is risen He's alive</a:t>
            </a:r>
          </a:p>
          <a:p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F13681-1347-A03E-CCDC-4AD17D4D0939}"/>
              </a:ext>
            </a:extLst>
          </p:cNvPr>
          <p:cNvSpPr txBox="1"/>
          <p:nvPr/>
        </p:nvSpPr>
        <p:spPr>
          <a:xfrm>
            <a:off x="8316416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8/8</a:t>
            </a:r>
          </a:p>
        </p:txBody>
      </p:sp>
    </p:spTree>
    <p:extLst>
      <p:ext uri="{BB962C8B-B14F-4D97-AF65-F5344CB8AC3E}">
        <p14:creationId xmlns:p14="http://schemas.microsoft.com/office/powerpoint/2010/main" val="44138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88640"/>
            <a:ext cx="8640960" cy="6480720"/>
          </a:xfrm>
        </p:spPr>
        <p:txBody>
          <a:bodyPr>
            <a:noAutofit/>
          </a:bodyPr>
          <a:lstStyle/>
          <a:p>
            <a:endParaRPr lang="en-GB" sz="5400" dirty="0">
              <a:solidFill>
                <a:schemeClr val="bg1"/>
              </a:solidFill>
            </a:endParaRPr>
          </a:p>
          <a:p>
            <a:r>
              <a:rPr lang="en-GB" sz="4400" b="0" i="0" dirty="0">
                <a:solidFill>
                  <a:srgbClr val="00A3E0"/>
                </a:solidFill>
                <a:effectLst/>
                <a:latin typeface="akagi_probook"/>
              </a:rPr>
              <a:t>Lord I lift Your Name On High</a:t>
            </a:r>
          </a:p>
          <a:p>
            <a:br>
              <a:rPr lang="en-GB" sz="1200" dirty="0">
                <a:solidFill>
                  <a:schemeClr val="bg1"/>
                </a:solidFill>
              </a:rPr>
            </a:br>
            <a:br>
              <a:rPr lang="en-GB" sz="1200" dirty="0">
                <a:solidFill>
                  <a:schemeClr val="bg1"/>
                </a:solidFill>
              </a:rPr>
            </a:br>
            <a:r>
              <a:rPr lang="en-GB" sz="1200" dirty="0">
                <a:solidFill>
                  <a:schemeClr val="bg1"/>
                </a:solidFill>
              </a:rPr>
              <a:t>CCLI Song # 117947</a:t>
            </a:r>
          </a:p>
          <a:p>
            <a:r>
              <a:rPr lang="en-GB" sz="1200" dirty="0">
                <a:solidFill>
                  <a:schemeClr val="bg1"/>
                </a:solidFill>
              </a:rPr>
              <a:t>Rick Founds</a:t>
            </a:r>
          </a:p>
          <a:p>
            <a:r>
              <a:rPr lang="en-GB" sz="1200" dirty="0">
                <a:solidFill>
                  <a:schemeClr val="bg1"/>
                </a:solidFill>
              </a:rPr>
              <a:t>© 1989 Universal Music - Brentwood Benson Publishing</a:t>
            </a:r>
          </a:p>
          <a:p>
            <a:r>
              <a:rPr lang="en-GB" sz="1200" dirty="0">
                <a:solidFill>
                  <a:schemeClr val="bg1"/>
                </a:solidFill>
              </a:rPr>
              <a:t>For use solely with the </a:t>
            </a:r>
            <a:r>
              <a:rPr lang="en-GB" sz="1200" dirty="0" err="1">
                <a:solidFill>
                  <a:schemeClr val="bg1"/>
                </a:solidFill>
              </a:rPr>
              <a:t>SongSelect</a:t>
            </a:r>
            <a:r>
              <a:rPr lang="en-GB" sz="1200" dirty="0">
                <a:solidFill>
                  <a:schemeClr val="bg1"/>
                </a:solidFill>
              </a:rPr>
              <a:t>® Terms of Use. All rights reserved. www.ccli.com</a:t>
            </a:r>
          </a:p>
          <a:p>
            <a:r>
              <a:rPr lang="en-GB" sz="1200" dirty="0">
                <a:solidFill>
                  <a:schemeClr val="bg1"/>
                </a:solidFill>
              </a:rPr>
              <a:t>CCLI Licence No. 33265</a:t>
            </a:r>
          </a:p>
        </p:txBody>
      </p:sp>
    </p:spTree>
    <p:extLst>
      <p:ext uri="{BB962C8B-B14F-4D97-AF65-F5344CB8AC3E}">
        <p14:creationId xmlns:p14="http://schemas.microsoft.com/office/powerpoint/2010/main" val="3834621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Lord I lift Your name on high</a:t>
            </a:r>
          </a:p>
          <a:p>
            <a:r>
              <a:rPr lang="en-GB" sz="3600" dirty="0">
                <a:solidFill>
                  <a:schemeClr val="bg1"/>
                </a:solidFill>
              </a:rPr>
              <a:t>Lord I love to sing Your praises</a:t>
            </a:r>
          </a:p>
          <a:p>
            <a:r>
              <a:rPr lang="en-GB" sz="3600" dirty="0">
                <a:solidFill>
                  <a:schemeClr val="bg1"/>
                </a:solidFill>
              </a:rPr>
              <a:t>I'm so glad You're in my life</a:t>
            </a:r>
          </a:p>
          <a:p>
            <a:r>
              <a:rPr lang="en-GB" sz="3600" dirty="0">
                <a:solidFill>
                  <a:schemeClr val="bg1"/>
                </a:solidFill>
              </a:rPr>
              <a:t>I'm so glad You came to save 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1/2</a:t>
            </a:r>
          </a:p>
        </p:txBody>
      </p:sp>
    </p:spTree>
    <p:extLst>
      <p:ext uri="{BB962C8B-B14F-4D97-AF65-F5344CB8AC3E}">
        <p14:creationId xmlns:p14="http://schemas.microsoft.com/office/powerpoint/2010/main" val="3281651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118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You came from heaven to earth</a:t>
            </a:r>
          </a:p>
          <a:p>
            <a:r>
              <a:rPr lang="en-GB" sz="3600" dirty="0">
                <a:solidFill>
                  <a:schemeClr val="bg1"/>
                </a:solidFill>
              </a:rPr>
              <a:t>To show the way</a:t>
            </a:r>
          </a:p>
          <a:p>
            <a:r>
              <a:rPr lang="en-GB" sz="3600" dirty="0">
                <a:solidFill>
                  <a:schemeClr val="bg1"/>
                </a:solidFill>
              </a:rPr>
              <a:t>From the earth to the cross</a:t>
            </a:r>
          </a:p>
          <a:p>
            <a:r>
              <a:rPr lang="en-GB" sz="3600" dirty="0">
                <a:solidFill>
                  <a:schemeClr val="bg1"/>
                </a:solidFill>
              </a:rPr>
              <a:t>My debt to pay</a:t>
            </a:r>
          </a:p>
          <a:p>
            <a:r>
              <a:rPr lang="en-GB" sz="3600" dirty="0">
                <a:solidFill>
                  <a:schemeClr val="bg1"/>
                </a:solidFill>
              </a:rPr>
              <a:t>From the cross to the grave</a:t>
            </a:r>
          </a:p>
          <a:p>
            <a:r>
              <a:rPr lang="en-GB" sz="3600" dirty="0">
                <a:solidFill>
                  <a:schemeClr val="bg1"/>
                </a:solidFill>
              </a:rPr>
              <a:t>From the grave to the sky</a:t>
            </a:r>
          </a:p>
          <a:p>
            <a:r>
              <a:rPr lang="en-GB" sz="3600" dirty="0">
                <a:solidFill>
                  <a:schemeClr val="bg1"/>
                </a:solidFill>
              </a:rPr>
              <a:t>Lord I lift Your name on high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2/2</a:t>
            </a:r>
          </a:p>
        </p:txBody>
      </p:sp>
    </p:spTree>
    <p:extLst>
      <p:ext uri="{BB962C8B-B14F-4D97-AF65-F5344CB8AC3E}">
        <p14:creationId xmlns:p14="http://schemas.microsoft.com/office/powerpoint/2010/main" val="376995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88640"/>
            <a:ext cx="8640960" cy="6480720"/>
          </a:xfrm>
        </p:spPr>
        <p:txBody>
          <a:bodyPr>
            <a:noAutofit/>
          </a:bodyPr>
          <a:lstStyle/>
          <a:p>
            <a:endParaRPr lang="en-GB" sz="5400" dirty="0">
              <a:solidFill>
                <a:schemeClr val="bg1"/>
              </a:solidFill>
            </a:endParaRPr>
          </a:p>
          <a:p>
            <a:r>
              <a:rPr lang="en-GB" sz="6600" dirty="0">
                <a:solidFill>
                  <a:srgbClr val="00A3E0"/>
                </a:solidFill>
                <a:latin typeface="akagi_probook"/>
              </a:rPr>
              <a:t>Great Are You Lord</a:t>
            </a:r>
            <a:endParaRPr lang="en-GB" sz="6600" b="0" i="0" dirty="0">
              <a:solidFill>
                <a:srgbClr val="00A3E0"/>
              </a:solidFill>
              <a:effectLst/>
              <a:latin typeface="akagi_probook"/>
            </a:endParaRPr>
          </a:p>
          <a:p>
            <a:br>
              <a:rPr lang="en-GB" sz="1200" b="0" i="0" dirty="0">
                <a:solidFill>
                  <a:srgbClr val="717171"/>
                </a:solidFill>
                <a:effectLst/>
                <a:latin typeface="akagi_probook"/>
              </a:rPr>
            </a:br>
            <a:r>
              <a:rPr lang="en-GB" sz="1200" b="0" i="0" dirty="0">
                <a:solidFill>
                  <a:srgbClr val="717171"/>
                </a:solidFill>
                <a:effectLst/>
                <a:latin typeface="akagi_probook"/>
              </a:rPr>
              <a:t>CCLI Song # 6460220</a:t>
            </a:r>
          </a:p>
          <a:p>
            <a:endParaRPr lang="en-GB" sz="1200" b="0" i="0" dirty="0">
              <a:solidFill>
                <a:srgbClr val="717171"/>
              </a:solidFill>
              <a:effectLst/>
              <a:latin typeface="akagi_probook"/>
            </a:endParaRPr>
          </a:p>
          <a:p>
            <a:r>
              <a:rPr lang="en-GB" sz="1200" b="0" i="0" dirty="0">
                <a:solidFill>
                  <a:srgbClr val="717171"/>
                </a:solidFill>
                <a:effectLst/>
                <a:latin typeface="akagi_probook"/>
              </a:rPr>
              <a:t>David Leonard | Jason Ingram | Leslie Jordan</a:t>
            </a:r>
          </a:p>
          <a:p>
            <a:endParaRPr lang="en-GB" sz="1200" b="0" i="0" dirty="0">
              <a:solidFill>
                <a:srgbClr val="717171"/>
              </a:solidFill>
              <a:effectLst/>
              <a:latin typeface="akagi_probook"/>
            </a:endParaRPr>
          </a:p>
          <a:p>
            <a:r>
              <a:rPr lang="en-GB" sz="1200" b="0" i="0" dirty="0">
                <a:solidFill>
                  <a:srgbClr val="717171"/>
                </a:solidFill>
                <a:effectLst/>
                <a:latin typeface="akagi_probook"/>
              </a:rPr>
              <a:t>© 2012 Open Hands Music (Admin. by Essential Music Publishing LLC)</a:t>
            </a:r>
          </a:p>
          <a:p>
            <a:r>
              <a:rPr lang="en-GB" sz="1200" b="0" i="0" dirty="0">
                <a:solidFill>
                  <a:srgbClr val="717171"/>
                </a:solidFill>
                <a:effectLst/>
                <a:latin typeface="akagi_probook"/>
              </a:rPr>
              <a:t>So Essential Tunes (Admin. by Essential Music Publishing LLC)</a:t>
            </a:r>
          </a:p>
          <a:p>
            <a:r>
              <a:rPr lang="en-GB" sz="1200" b="0" i="0" dirty="0">
                <a:solidFill>
                  <a:srgbClr val="717171"/>
                </a:solidFill>
                <a:effectLst/>
                <a:latin typeface="akagi_probook"/>
              </a:rPr>
              <a:t>Integrity's Praise! Music (Admin. by Integrity Music Ltd)</a:t>
            </a:r>
          </a:p>
          <a:p>
            <a:r>
              <a:rPr lang="en-GB" sz="1200" b="0" i="0" dirty="0">
                <a:solidFill>
                  <a:srgbClr val="717171"/>
                </a:solidFill>
                <a:effectLst/>
                <a:latin typeface="akagi_probook"/>
              </a:rPr>
              <a:t>Little Way Creative (Admin. by Integrity Music Ltd)</a:t>
            </a:r>
          </a:p>
          <a:p>
            <a:r>
              <a:rPr lang="en-GB" sz="1200" b="0" i="0" dirty="0">
                <a:solidFill>
                  <a:srgbClr val="717171"/>
                </a:solidFill>
                <a:effectLst/>
                <a:latin typeface="akagi_probook"/>
              </a:rPr>
              <a:t>For use solely with the </a:t>
            </a:r>
            <a:r>
              <a:rPr lang="en-GB" sz="1200" b="0" i="0" dirty="0" err="1">
                <a:solidFill>
                  <a:srgbClr val="717171"/>
                </a:solidFill>
                <a:effectLst/>
                <a:latin typeface="akagi_probook"/>
              </a:rPr>
              <a:t>SongSelect</a:t>
            </a:r>
            <a:r>
              <a:rPr lang="en-GB" sz="1200" b="0" i="0" dirty="0">
                <a:solidFill>
                  <a:srgbClr val="717171"/>
                </a:solidFill>
                <a:effectLst/>
                <a:latin typeface="akagi_probook"/>
              </a:rPr>
              <a:t>® Terms of Use. All rights reserved. www.ccli.com</a:t>
            </a:r>
          </a:p>
          <a:p>
            <a:endParaRPr lang="en-GB" sz="1200" b="0" i="0" dirty="0">
              <a:solidFill>
                <a:srgbClr val="717171"/>
              </a:solidFill>
              <a:effectLst/>
              <a:latin typeface="akagi_probook"/>
            </a:endParaRPr>
          </a:p>
          <a:p>
            <a:r>
              <a:rPr lang="en-GB" sz="1200" b="0" i="0" dirty="0">
                <a:solidFill>
                  <a:srgbClr val="717171"/>
                </a:solidFill>
                <a:effectLst/>
                <a:latin typeface="akagi_probook"/>
              </a:rPr>
              <a:t>CCLI Licence No. 33265</a:t>
            </a:r>
            <a:br>
              <a:rPr lang="en-GB" sz="900" b="0" i="0" dirty="0">
                <a:solidFill>
                  <a:srgbClr val="717171"/>
                </a:solidFill>
                <a:effectLst/>
                <a:latin typeface="akagi_probook"/>
              </a:rPr>
            </a:b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487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964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You give life You are love</a:t>
            </a:r>
          </a:p>
          <a:p>
            <a:r>
              <a:rPr lang="en-GB" sz="3600" dirty="0">
                <a:solidFill>
                  <a:schemeClr val="bg1"/>
                </a:solidFill>
              </a:rPr>
              <a:t>You bring light to the darkness</a:t>
            </a:r>
          </a:p>
          <a:p>
            <a:r>
              <a:rPr lang="en-GB" sz="3600" dirty="0">
                <a:solidFill>
                  <a:schemeClr val="bg1"/>
                </a:solidFill>
              </a:rPr>
              <a:t>You give hope You restore </a:t>
            </a:r>
            <a:r>
              <a:rPr lang="en-GB" sz="3600" dirty="0" err="1">
                <a:solidFill>
                  <a:schemeClr val="bg1"/>
                </a:solidFill>
              </a:rPr>
              <a:t>ev'ry</a:t>
            </a:r>
            <a:r>
              <a:rPr lang="en-GB" sz="3600" dirty="0">
                <a:solidFill>
                  <a:schemeClr val="bg1"/>
                </a:solidFill>
              </a:rPr>
              <a:t> heart that is broken</a:t>
            </a:r>
          </a:p>
          <a:p>
            <a:r>
              <a:rPr lang="en-GB" sz="3600" dirty="0">
                <a:solidFill>
                  <a:schemeClr val="bg1"/>
                </a:solidFill>
              </a:rPr>
              <a:t>And great are You Lord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1/3</a:t>
            </a:r>
          </a:p>
        </p:txBody>
      </p:sp>
    </p:spTree>
    <p:extLst>
      <p:ext uri="{BB962C8B-B14F-4D97-AF65-F5344CB8AC3E}">
        <p14:creationId xmlns:p14="http://schemas.microsoft.com/office/powerpoint/2010/main" val="180209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It's Your breath in our lungs</a:t>
            </a:r>
          </a:p>
          <a:p>
            <a:r>
              <a:rPr lang="en-GB" sz="3600" dirty="0">
                <a:solidFill>
                  <a:schemeClr val="bg1"/>
                </a:solidFill>
              </a:rPr>
              <a:t>So we pour out our praise</a:t>
            </a:r>
          </a:p>
          <a:p>
            <a:r>
              <a:rPr lang="en-GB" sz="3600" dirty="0">
                <a:solidFill>
                  <a:schemeClr val="bg1"/>
                </a:solidFill>
              </a:rPr>
              <a:t>We pour out our praise</a:t>
            </a:r>
          </a:p>
          <a:p>
            <a:r>
              <a:rPr lang="en-GB" sz="3600" dirty="0">
                <a:solidFill>
                  <a:schemeClr val="bg1"/>
                </a:solidFill>
              </a:rPr>
              <a:t>It's Your breath in our lungs</a:t>
            </a:r>
          </a:p>
          <a:p>
            <a:r>
              <a:rPr lang="en-GB" sz="3600" dirty="0">
                <a:solidFill>
                  <a:schemeClr val="bg1"/>
                </a:solidFill>
              </a:rPr>
              <a:t>So we pour out our praise to You only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2/3</a:t>
            </a:r>
          </a:p>
        </p:txBody>
      </p:sp>
    </p:spTree>
    <p:extLst>
      <p:ext uri="{BB962C8B-B14F-4D97-AF65-F5344CB8AC3E}">
        <p14:creationId xmlns:p14="http://schemas.microsoft.com/office/powerpoint/2010/main" val="3694851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And all the earth will shout Your praise</a:t>
            </a:r>
          </a:p>
          <a:p>
            <a:r>
              <a:rPr lang="en-GB" sz="3600" dirty="0">
                <a:solidFill>
                  <a:schemeClr val="bg1"/>
                </a:solidFill>
              </a:rPr>
              <a:t>Our hearts will cry these bones will sing</a:t>
            </a:r>
          </a:p>
          <a:p>
            <a:r>
              <a:rPr lang="en-GB" sz="3600" dirty="0">
                <a:solidFill>
                  <a:schemeClr val="bg1"/>
                </a:solidFill>
              </a:rPr>
              <a:t>Great are You Lord</a:t>
            </a:r>
          </a:p>
          <a:p>
            <a:r>
              <a:rPr lang="en-GB" sz="3600" dirty="0">
                <a:solidFill>
                  <a:schemeClr val="bg1"/>
                </a:solidFill>
              </a:rPr>
              <a:t>(REPEAT)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3/3</a:t>
            </a:r>
          </a:p>
        </p:txBody>
      </p:sp>
    </p:spTree>
    <p:extLst>
      <p:ext uri="{BB962C8B-B14F-4D97-AF65-F5344CB8AC3E}">
        <p14:creationId xmlns:p14="http://schemas.microsoft.com/office/powerpoint/2010/main" val="528418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Christ is my firm foundation</a:t>
            </a:r>
          </a:p>
          <a:p>
            <a:r>
              <a:rPr lang="en-GB" sz="3600" dirty="0">
                <a:solidFill>
                  <a:schemeClr val="bg1"/>
                </a:solidFill>
              </a:rPr>
              <a:t>The rock on which I stand</a:t>
            </a:r>
          </a:p>
          <a:p>
            <a:r>
              <a:rPr lang="en-GB" sz="3600" dirty="0">
                <a:solidFill>
                  <a:schemeClr val="bg1"/>
                </a:solidFill>
              </a:rPr>
              <a:t>When everything around me is shaken</a:t>
            </a:r>
          </a:p>
          <a:p>
            <a:r>
              <a:rPr lang="en-GB" sz="3600" dirty="0">
                <a:solidFill>
                  <a:schemeClr val="bg1"/>
                </a:solidFill>
              </a:rPr>
              <a:t>I've never been more glad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8424" y="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1/11</a:t>
            </a:r>
          </a:p>
        </p:txBody>
      </p:sp>
    </p:spTree>
    <p:extLst>
      <p:ext uri="{BB962C8B-B14F-4D97-AF65-F5344CB8AC3E}">
        <p14:creationId xmlns:p14="http://schemas.microsoft.com/office/powerpoint/2010/main" val="3477359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7EE59-AEF4-2B1F-1753-F91D0594B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51780-0E72-03DB-C8E6-0DB3005A7F25}"/>
              </a:ext>
            </a:extLst>
          </p:cNvPr>
          <p:cNvSpPr txBox="1">
            <a:spLocks/>
          </p:cNvSpPr>
          <p:nvPr/>
        </p:nvSpPr>
        <p:spPr bwMode="auto">
          <a:xfrm>
            <a:off x="457200" y="836712"/>
            <a:ext cx="8229600" cy="48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8595B"/>
                </a:solidFill>
                <a:latin typeface="Rockwell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EDE965-BA49-88AB-EAC0-AD5F11FEA314}"/>
              </a:ext>
            </a:extLst>
          </p:cNvPr>
          <p:cNvSpPr txBox="1">
            <a:spLocks/>
          </p:cNvSpPr>
          <p:nvPr/>
        </p:nvSpPr>
        <p:spPr bwMode="auto">
          <a:xfrm>
            <a:off x="435852" y="1484784"/>
            <a:ext cx="822960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8595B"/>
                </a:solidFill>
                <a:latin typeface="Rockwell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</p:txBody>
      </p:sp>
      <p:pic>
        <p:nvPicPr>
          <p:cNvPr id="1026" name="Picture 2" descr="Power In Prayer">
            <a:extLst>
              <a:ext uri="{FF2B5EF4-FFF2-40B4-BE49-F238E27FC236}">
                <a16:creationId xmlns:a16="http://schemas.microsoft.com/office/drawing/2014/main" id="{AF7BB691-865E-E766-677C-5C05A88B2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02" y="980728"/>
            <a:ext cx="7574611" cy="50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955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719FA-A440-CBC2-9F6F-00E858660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0EBF4FF-D73F-0368-0A47-8DD10FB6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That I put my faith in Jesus</a:t>
            </a:r>
          </a:p>
          <a:p>
            <a:r>
              <a:rPr lang="en-GB" sz="3600" dirty="0" err="1">
                <a:solidFill>
                  <a:schemeClr val="bg1"/>
                </a:solidFill>
              </a:rPr>
              <a:t>'Cause</a:t>
            </a:r>
            <a:r>
              <a:rPr lang="en-GB" sz="3600" dirty="0">
                <a:solidFill>
                  <a:schemeClr val="bg1"/>
                </a:solidFill>
              </a:rPr>
              <a:t> He's never let me down</a:t>
            </a:r>
          </a:p>
          <a:p>
            <a:r>
              <a:rPr lang="en-GB" sz="3600" dirty="0">
                <a:solidFill>
                  <a:schemeClr val="bg1"/>
                </a:solidFill>
              </a:rPr>
              <a:t>He's faithful through generations</a:t>
            </a:r>
          </a:p>
          <a:p>
            <a:r>
              <a:rPr lang="en-GB" sz="3600" dirty="0">
                <a:solidFill>
                  <a:schemeClr val="bg1"/>
                </a:solidFill>
              </a:rPr>
              <a:t>So why would He fail now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B425B-D41C-24DD-3A5F-EBB18770A7BC}"/>
              </a:ext>
            </a:extLst>
          </p:cNvPr>
          <p:cNvSpPr txBox="1"/>
          <p:nvPr/>
        </p:nvSpPr>
        <p:spPr>
          <a:xfrm>
            <a:off x="8460432" y="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2/11</a:t>
            </a:r>
          </a:p>
        </p:txBody>
      </p:sp>
    </p:spTree>
    <p:extLst>
      <p:ext uri="{BB962C8B-B14F-4D97-AF65-F5344CB8AC3E}">
        <p14:creationId xmlns:p14="http://schemas.microsoft.com/office/powerpoint/2010/main" val="537133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He won’t</a:t>
            </a:r>
          </a:p>
          <a:p>
            <a:r>
              <a:rPr lang="en-GB" sz="4000" dirty="0">
                <a:solidFill>
                  <a:schemeClr val="bg1"/>
                </a:solidFill>
              </a:rPr>
              <a:t>He won't</a:t>
            </a:r>
          </a:p>
          <a:p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5790" y="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3/11</a:t>
            </a:r>
          </a:p>
        </p:txBody>
      </p:sp>
    </p:spTree>
    <p:extLst>
      <p:ext uri="{BB962C8B-B14F-4D97-AF65-F5344CB8AC3E}">
        <p14:creationId xmlns:p14="http://schemas.microsoft.com/office/powerpoint/2010/main" val="2793727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I've still got joy in chaos</a:t>
            </a:r>
          </a:p>
          <a:p>
            <a:r>
              <a:rPr lang="en-GB" sz="3600" dirty="0">
                <a:solidFill>
                  <a:schemeClr val="bg1"/>
                </a:solidFill>
              </a:rPr>
              <a:t>I've got peace that makes no sense</a:t>
            </a:r>
          </a:p>
          <a:p>
            <a:r>
              <a:rPr lang="en-GB" sz="3600" dirty="0">
                <a:solidFill>
                  <a:schemeClr val="bg1"/>
                </a:solidFill>
              </a:rPr>
              <a:t>So I won't be going under</a:t>
            </a:r>
          </a:p>
          <a:p>
            <a:r>
              <a:rPr lang="en-GB" sz="3600" dirty="0">
                <a:solidFill>
                  <a:schemeClr val="bg1"/>
                </a:solidFill>
              </a:rPr>
              <a:t>I'm not held by my own strength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8424" y="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4/11</a:t>
            </a:r>
          </a:p>
        </p:txBody>
      </p:sp>
    </p:spTree>
    <p:extLst>
      <p:ext uri="{BB962C8B-B14F-4D97-AF65-F5344CB8AC3E}">
        <p14:creationId xmlns:p14="http://schemas.microsoft.com/office/powerpoint/2010/main" val="1975335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B7801-58DA-2574-9CF4-270712402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E02BABF-8956-7384-68EA-DF1D63497C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 err="1">
                <a:solidFill>
                  <a:schemeClr val="bg1"/>
                </a:solidFill>
              </a:rPr>
              <a:t>'Cause</a:t>
            </a:r>
            <a:r>
              <a:rPr lang="en-GB" sz="3600" dirty="0">
                <a:solidFill>
                  <a:schemeClr val="bg1"/>
                </a:solidFill>
              </a:rPr>
              <a:t> I've built my life on Jesus</a:t>
            </a:r>
          </a:p>
          <a:p>
            <a:r>
              <a:rPr lang="en-GB" sz="3600" dirty="0">
                <a:solidFill>
                  <a:schemeClr val="bg1"/>
                </a:solidFill>
              </a:rPr>
              <a:t>He's never let me down</a:t>
            </a:r>
          </a:p>
          <a:p>
            <a:r>
              <a:rPr lang="en-GB" sz="3600" dirty="0">
                <a:solidFill>
                  <a:schemeClr val="bg1"/>
                </a:solidFill>
              </a:rPr>
              <a:t>He's faithful in every season</a:t>
            </a:r>
          </a:p>
          <a:p>
            <a:r>
              <a:rPr lang="en-GB" sz="3600" dirty="0">
                <a:solidFill>
                  <a:schemeClr val="bg1"/>
                </a:solidFill>
              </a:rPr>
              <a:t>So why would He fail now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1D67F3-9193-41CE-932D-DB11C54E4C22}"/>
              </a:ext>
            </a:extLst>
          </p:cNvPr>
          <p:cNvSpPr txBox="1"/>
          <p:nvPr/>
        </p:nvSpPr>
        <p:spPr>
          <a:xfrm>
            <a:off x="8291033" y="-14941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5/11</a:t>
            </a:r>
          </a:p>
        </p:txBody>
      </p:sp>
    </p:spTree>
    <p:extLst>
      <p:ext uri="{BB962C8B-B14F-4D97-AF65-F5344CB8AC3E}">
        <p14:creationId xmlns:p14="http://schemas.microsoft.com/office/powerpoint/2010/main" val="1354491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He won’t</a:t>
            </a:r>
            <a:br>
              <a:rPr lang="en-GB" sz="4000" dirty="0">
                <a:solidFill>
                  <a:schemeClr val="bg1"/>
                </a:solidFill>
              </a:rPr>
            </a:br>
            <a:r>
              <a:rPr lang="en-GB" sz="4000" dirty="0">
                <a:solidFill>
                  <a:schemeClr val="bg1"/>
                </a:solidFill>
              </a:rPr>
              <a:t>He won't</a:t>
            </a:r>
          </a:p>
          <a:p>
            <a:r>
              <a:rPr lang="en-GB" sz="4000" dirty="0">
                <a:solidFill>
                  <a:schemeClr val="bg1"/>
                </a:solidFill>
              </a:rPr>
              <a:t>He won't fail</a:t>
            </a:r>
          </a:p>
          <a:p>
            <a:r>
              <a:rPr lang="en-GB" sz="4000" dirty="0">
                <a:solidFill>
                  <a:schemeClr val="bg1"/>
                </a:solidFill>
              </a:rPr>
              <a:t>He won't fail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8424" y="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6/11</a:t>
            </a:r>
          </a:p>
        </p:txBody>
      </p:sp>
    </p:spTree>
    <p:extLst>
      <p:ext uri="{BB962C8B-B14F-4D97-AF65-F5344CB8AC3E}">
        <p14:creationId xmlns:p14="http://schemas.microsoft.com/office/powerpoint/2010/main" val="2414663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Rain came and wind blew</a:t>
            </a:r>
          </a:p>
          <a:p>
            <a:r>
              <a:rPr lang="en-GB" sz="4000" dirty="0">
                <a:solidFill>
                  <a:schemeClr val="bg1"/>
                </a:solidFill>
              </a:rPr>
              <a:t>My house was built on You</a:t>
            </a:r>
          </a:p>
          <a:p>
            <a:r>
              <a:rPr lang="en-GB" sz="4000" dirty="0">
                <a:solidFill>
                  <a:schemeClr val="bg1"/>
                </a:solidFill>
              </a:rPr>
              <a:t>I'm safe with You</a:t>
            </a:r>
          </a:p>
          <a:p>
            <a:r>
              <a:rPr lang="en-GB" sz="4000" dirty="0">
                <a:solidFill>
                  <a:schemeClr val="bg1"/>
                </a:solidFill>
              </a:rPr>
              <a:t>I'm going to make it through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20530" y="-14941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7/11</a:t>
            </a:r>
          </a:p>
        </p:txBody>
      </p:sp>
    </p:spTree>
    <p:extLst>
      <p:ext uri="{BB962C8B-B14F-4D97-AF65-F5344CB8AC3E}">
        <p14:creationId xmlns:p14="http://schemas.microsoft.com/office/powerpoint/2010/main" val="3141125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I'm going to make it through</a:t>
            </a:r>
          </a:p>
          <a:p>
            <a:r>
              <a:rPr lang="en-GB" sz="4000" dirty="0" err="1">
                <a:solidFill>
                  <a:schemeClr val="bg1"/>
                </a:solidFill>
              </a:rPr>
              <a:t>‘Cause</a:t>
            </a:r>
            <a:r>
              <a:rPr lang="en-GB" sz="4000" dirty="0">
                <a:solidFill>
                  <a:schemeClr val="bg1"/>
                </a:solidFill>
              </a:rPr>
              <a:t> I’m standing strong on You</a:t>
            </a:r>
          </a:p>
          <a:p>
            <a:r>
              <a:rPr lang="en-GB" sz="4000" dirty="0">
                <a:solidFill>
                  <a:schemeClr val="bg1"/>
                </a:solidFill>
              </a:rPr>
              <a:t>I’m going to make it through</a:t>
            </a:r>
          </a:p>
          <a:p>
            <a:r>
              <a:rPr lang="en-GB" sz="4000" dirty="0" err="1">
                <a:solidFill>
                  <a:schemeClr val="bg1"/>
                </a:solidFill>
              </a:rPr>
              <a:t>‘Cause</a:t>
            </a:r>
            <a:r>
              <a:rPr lang="en-GB" sz="4000" dirty="0">
                <a:solidFill>
                  <a:schemeClr val="bg1"/>
                </a:solidFill>
              </a:rPr>
              <a:t> my house is built on You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70580" y="-14941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8/11</a:t>
            </a:r>
          </a:p>
        </p:txBody>
      </p:sp>
    </p:spTree>
    <p:extLst>
      <p:ext uri="{BB962C8B-B14F-4D97-AF65-F5344CB8AC3E}">
        <p14:creationId xmlns:p14="http://schemas.microsoft.com/office/powerpoint/2010/main" val="990000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B5E67-6926-CEAC-7572-0D53D015A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2058C9-6E33-F044-1327-1618FB68E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Christ is my firm foundation</a:t>
            </a:r>
          </a:p>
          <a:p>
            <a:r>
              <a:rPr lang="en-GB" sz="3600" dirty="0">
                <a:solidFill>
                  <a:schemeClr val="bg1"/>
                </a:solidFill>
              </a:rPr>
              <a:t>The rock on which I stand</a:t>
            </a:r>
          </a:p>
          <a:p>
            <a:r>
              <a:rPr lang="en-GB" sz="3600" dirty="0">
                <a:solidFill>
                  <a:schemeClr val="bg1"/>
                </a:solidFill>
              </a:rPr>
              <a:t>When everything around me is shaken</a:t>
            </a:r>
          </a:p>
          <a:p>
            <a:r>
              <a:rPr lang="en-GB" sz="3600" dirty="0">
                <a:solidFill>
                  <a:schemeClr val="bg1"/>
                </a:solidFill>
              </a:rPr>
              <a:t>I've never been more glad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4497D1-58AE-5694-624B-8A8A306E6F08}"/>
              </a:ext>
            </a:extLst>
          </p:cNvPr>
          <p:cNvSpPr txBox="1"/>
          <p:nvPr/>
        </p:nvSpPr>
        <p:spPr>
          <a:xfrm>
            <a:off x="8388424" y="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9/11</a:t>
            </a:r>
          </a:p>
        </p:txBody>
      </p:sp>
    </p:spTree>
    <p:extLst>
      <p:ext uri="{BB962C8B-B14F-4D97-AF65-F5344CB8AC3E}">
        <p14:creationId xmlns:p14="http://schemas.microsoft.com/office/powerpoint/2010/main" val="30212763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83FB5-F53D-DF2E-57E4-B4DAE0761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F72EC77-6804-341F-B94C-B88071B77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That I put my faith in Jesus</a:t>
            </a:r>
          </a:p>
          <a:p>
            <a:r>
              <a:rPr lang="en-GB" sz="3600" dirty="0" err="1">
                <a:solidFill>
                  <a:schemeClr val="bg1"/>
                </a:solidFill>
              </a:rPr>
              <a:t>'Cause</a:t>
            </a:r>
            <a:r>
              <a:rPr lang="en-GB" sz="3600" dirty="0">
                <a:solidFill>
                  <a:schemeClr val="bg1"/>
                </a:solidFill>
              </a:rPr>
              <a:t> He's never let me down</a:t>
            </a:r>
          </a:p>
          <a:p>
            <a:r>
              <a:rPr lang="en-GB" sz="3600" dirty="0">
                <a:solidFill>
                  <a:schemeClr val="bg1"/>
                </a:solidFill>
              </a:rPr>
              <a:t>He's faithful through generations</a:t>
            </a:r>
          </a:p>
          <a:p>
            <a:r>
              <a:rPr lang="en-GB" sz="3600" dirty="0">
                <a:solidFill>
                  <a:schemeClr val="bg1"/>
                </a:solidFill>
              </a:rPr>
              <a:t>So why would He fail now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7AF634-1276-6116-F372-5CEF9DC00B46}"/>
              </a:ext>
            </a:extLst>
          </p:cNvPr>
          <p:cNvSpPr txBox="1"/>
          <p:nvPr/>
        </p:nvSpPr>
        <p:spPr>
          <a:xfrm>
            <a:off x="8192527" y="0"/>
            <a:ext cx="93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10/11</a:t>
            </a:r>
          </a:p>
        </p:txBody>
      </p:sp>
    </p:spTree>
    <p:extLst>
      <p:ext uri="{BB962C8B-B14F-4D97-AF65-F5344CB8AC3E}">
        <p14:creationId xmlns:p14="http://schemas.microsoft.com/office/powerpoint/2010/main" val="3580364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88CCC-7FED-7C25-A215-83C40781E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41FF4CD-96A9-B1D4-E6A2-4BFBC7F649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He won’t</a:t>
            </a:r>
            <a:br>
              <a:rPr lang="en-GB" sz="4000" dirty="0">
                <a:solidFill>
                  <a:schemeClr val="bg1"/>
                </a:solidFill>
              </a:rPr>
            </a:br>
            <a:r>
              <a:rPr lang="en-GB" sz="4000" dirty="0">
                <a:solidFill>
                  <a:schemeClr val="bg1"/>
                </a:solidFill>
              </a:rPr>
              <a:t>He won't</a:t>
            </a:r>
          </a:p>
          <a:p>
            <a:r>
              <a:rPr lang="en-GB" sz="4000" dirty="0">
                <a:solidFill>
                  <a:schemeClr val="bg1"/>
                </a:solidFill>
              </a:rPr>
              <a:t>He won't fail</a:t>
            </a:r>
          </a:p>
          <a:p>
            <a:r>
              <a:rPr lang="en-GB" sz="4000" dirty="0">
                <a:solidFill>
                  <a:schemeClr val="bg1"/>
                </a:solidFill>
              </a:rPr>
              <a:t>He won't fail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B0DBD3-C0EC-08D9-DB95-5A20347BD8A6}"/>
              </a:ext>
            </a:extLst>
          </p:cNvPr>
          <p:cNvSpPr txBox="1"/>
          <p:nvPr/>
        </p:nvSpPr>
        <p:spPr>
          <a:xfrm>
            <a:off x="8316416" y="0"/>
            <a:ext cx="93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11/11</a:t>
            </a:r>
          </a:p>
        </p:txBody>
      </p:sp>
    </p:spTree>
    <p:extLst>
      <p:ext uri="{BB962C8B-B14F-4D97-AF65-F5344CB8AC3E}">
        <p14:creationId xmlns:p14="http://schemas.microsoft.com/office/powerpoint/2010/main" val="3832469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88640"/>
            <a:ext cx="8640960" cy="6480720"/>
          </a:xfrm>
        </p:spPr>
        <p:txBody>
          <a:bodyPr>
            <a:noAutofit/>
          </a:bodyPr>
          <a:lstStyle/>
          <a:p>
            <a:endParaRPr lang="en-GB" sz="5400" dirty="0">
              <a:solidFill>
                <a:schemeClr val="bg1"/>
              </a:solidFill>
            </a:endParaRPr>
          </a:p>
          <a:p>
            <a:r>
              <a:rPr lang="en-GB" sz="6600" b="0" i="0" dirty="0">
                <a:solidFill>
                  <a:srgbClr val="00A3E0"/>
                </a:solidFill>
                <a:effectLst/>
                <a:latin typeface="akagi_probook"/>
              </a:rPr>
              <a:t>He Lives</a:t>
            </a:r>
          </a:p>
          <a:p>
            <a:br>
              <a:rPr lang="en-GB" sz="1200" dirty="0">
                <a:solidFill>
                  <a:schemeClr val="bg1"/>
                </a:solidFill>
              </a:rPr>
            </a:br>
            <a:r>
              <a:rPr lang="en-GB" sz="1200" dirty="0">
                <a:solidFill>
                  <a:schemeClr val="bg1"/>
                </a:solidFill>
              </a:rPr>
              <a:t>CCLI Song # 7133098</a:t>
            </a:r>
          </a:p>
          <a:p>
            <a:r>
              <a:rPr lang="en-GB" sz="1200" dirty="0">
                <a:solidFill>
                  <a:schemeClr val="bg1"/>
                </a:solidFill>
              </a:rPr>
              <a:t>Anthony Skinner | Chris McClarney | Jonathan Smith</a:t>
            </a:r>
          </a:p>
          <a:p>
            <a:r>
              <a:rPr lang="en-GB" sz="1200" dirty="0">
                <a:solidFill>
                  <a:schemeClr val="bg1"/>
                </a:solidFill>
              </a:rPr>
              <a:t>© 2020 Capitol CMG Genesis; Be Essential Songs; </a:t>
            </a:r>
            <a:r>
              <a:rPr lang="en-GB" sz="1200" dirty="0" err="1">
                <a:solidFill>
                  <a:schemeClr val="bg1"/>
                </a:solidFill>
              </a:rPr>
              <a:t>Cashagamble</a:t>
            </a:r>
            <a:r>
              <a:rPr lang="en-GB" sz="1200" dirty="0">
                <a:solidFill>
                  <a:schemeClr val="bg1"/>
                </a:solidFill>
              </a:rPr>
              <a:t> Jet Music; Bethel Music Publishing SESAC; Thirsty Boots Music</a:t>
            </a:r>
          </a:p>
          <a:p>
            <a:r>
              <a:rPr lang="en-GB" sz="1200" dirty="0">
                <a:solidFill>
                  <a:schemeClr val="bg1"/>
                </a:solidFill>
              </a:rPr>
              <a:t>For use solely with the </a:t>
            </a:r>
            <a:r>
              <a:rPr lang="en-GB" sz="1200" dirty="0" err="1">
                <a:solidFill>
                  <a:schemeClr val="bg1"/>
                </a:solidFill>
              </a:rPr>
              <a:t>SongSelect</a:t>
            </a:r>
            <a:r>
              <a:rPr lang="en-GB" sz="1200" dirty="0">
                <a:solidFill>
                  <a:schemeClr val="bg1"/>
                </a:solidFill>
              </a:rPr>
              <a:t>® Terms of Use. All rights reserved. www.ccli.com</a:t>
            </a:r>
            <a:br>
              <a:rPr lang="en-GB" sz="1200" dirty="0">
                <a:solidFill>
                  <a:schemeClr val="bg1"/>
                </a:solidFill>
              </a:rPr>
            </a:b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592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529DC-84CE-DAF8-5BDD-E1F425EC3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F35994-65E7-A4AA-0656-90723FFE17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You won’t</a:t>
            </a:r>
            <a:br>
              <a:rPr lang="en-GB" sz="4000" dirty="0">
                <a:solidFill>
                  <a:schemeClr val="bg1"/>
                </a:solidFill>
              </a:rPr>
            </a:br>
            <a:r>
              <a:rPr lang="en-GB" sz="4000" dirty="0">
                <a:solidFill>
                  <a:schemeClr val="bg1"/>
                </a:solidFill>
              </a:rPr>
              <a:t>You won’t</a:t>
            </a:r>
          </a:p>
          <a:p>
            <a:r>
              <a:rPr lang="en-GB" sz="4000" dirty="0">
                <a:solidFill>
                  <a:schemeClr val="bg1"/>
                </a:solidFill>
              </a:rPr>
              <a:t>You won't fail</a:t>
            </a:r>
          </a:p>
          <a:p>
            <a:r>
              <a:rPr lang="en-GB" sz="4000" dirty="0">
                <a:solidFill>
                  <a:schemeClr val="bg1"/>
                </a:solidFill>
              </a:rPr>
              <a:t>You won't fail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026F71-8C2C-C6D7-B071-1431C6473F9C}"/>
              </a:ext>
            </a:extLst>
          </p:cNvPr>
          <p:cNvSpPr txBox="1"/>
          <p:nvPr/>
        </p:nvSpPr>
        <p:spPr>
          <a:xfrm>
            <a:off x="8316416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1/2</a:t>
            </a:r>
          </a:p>
        </p:txBody>
      </p:sp>
    </p:spTree>
    <p:extLst>
      <p:ext uri="{BB962C8B-B14F-4D97-AF65-F5344CB8AC3E}">
        <p14:creationId xmlns:p14="http://schemas.microsoft.com/office/powerpoint/2010/main" val="1619448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79936-DDE7-E460-CD73-973D91CC7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1D73CE6-8D10-1D80-A5CA-833C066E2A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118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You're a Good, Good Father</a:t>
            </a:r>
          </a:p>
          <a:p>
            <a:r>
              <a:rPr lang="en-GB" sz="3600" dirty="0">
                <a:solidFill>
                  <a:schemeClr val="bg1"/>
                </a:solidFill>
              </a:rPr>
              <a:t>It's who You are</a:t>
            </a:r>
          </a:p>
          <a:p>
            <a:r>
              <a:rPr lang="en-GB" sz="3600" dirty="0">
                <a:solidFill>
                  <a:schemeClr val="bg1"/>
                </a:solidFill>
              </a:rPr>
              <a:t>It's who You are</a:t>
            </a:r>
          </a:p>
          <a:p>
            <a:r>
              <a:rPr lang="en-GB" sz="3600" dirty="0">
                <a:solidFill>
                  <a:schemeClr val="bg1"/>
                </a:solidFill>
              </a:rPr>
              <a:t>It's who You are</a:t>
            </a:r>
          </a:p>
          <a:p>
            <a:r>
              <a:rPr lang="en-GB" sz="3600" dirty="0">
                <a:solidFill>
                  <a:schemeClr val="bg1"/>
                </a:solidFill>
              </a:rPr>
              <a:t>And I'm loved by You</a:t>
            </a:r>
          </a:p>
          <a:p>
            <a:r>
              <a:rPr lang="en-GB" sz="3600" dirty="0">
                <a:solidFill>
                  <a:schemeClr val="bg1"/>
                </a:solidFill>
              </a:rPr>
              <a:t>It's who I am</a:t>
            </a:r>
          </a:p>
          <a:p>
            <a:r>
              <a:rPr lang="en-GB" sz="3600" dirty="0">
                <a:solidFill>
                  <a:schemeClr val="bg1"/>
                </a:solidFill>
              </a:rPr>
              <a:t>It's who I am</a:t>
            </a:r>
          </a:p>
          <a:p>
            <a:r>
              <a:rPr lang="en-GB" sz="3600" dirty="0">
                <a:solidFill>
                  <a:schemeClr val="bg1"/>
                </a:solidFill>
              </a:rPr>
              <a:t>It's who I 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5CAE0F-B991-30AD-7737-7511D40B7B85}"/>
              </a:ext>
            </a:extLst>
          </p:cNvPr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2/2</a:t>
            </a:r>
          </a:p>
        </p:txBody>
      </p:sp>
    </p:spTree>
    <p:extLst>
      <p:ext uri="{BB962C8B-B14F-4D97-AF65-F5344CB8AC3E}">
        <p14:creationId xmlns:p14="http://schemas.microsoft.com/office/powerpoint/2010/main" val="1079433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I've heard a thousand stories</a:t>
            </a:r>
          </a:p>
          <a:p>
            <a:r>
              <a:rPr lang="en-GB" sz="3600" dirty="0">
                <a:solidFill>
                  <a:schemeClr val="bg1"/>
                </a:solidFill>
              </a:rPr>
              <a:t>Of what they think You’re like</a:t>
            </a:r>
          </a:p>
          <a:p>
            <a:r>
              <a:rPr lang="en-GB" sz="3600" dirty="0">
                <a:solidFill>
                  <a:schemeClr val="bg1"/>
                </a:solidFill>
              </a:rPr>
              <a:t>But I've heard the tender whisper</a:t>
            </a:r>
          </a:p>
          <a:p>
            <a:r>
              <a:rPr lang="en-GB" sz="3600" dirty="0">
                <a:solidFill>
                  <a:schemeClr val="bg1"/>
                </a:solidFill>
              </a:rPr>
              <a:t>Of love in the dead of night</a:t>
            </a:r>
          </a:p>
          <a:p>
            <a:r>
              <a:rPr lang="en-GB" sz="3600" dirty="0">
                <a:solidFill>
                  <a:schemeClr val="bg1"/>
                </a:solidFill>
              </a:rPr>
              <a:t>You tell me that You’re pleased</a:t>
            </a:r>
          </a:p>
          <a:p>
            <a:r>
              <a:rPr lang="en-GB" sz="3600" dirty="0">
                <a:solidFill>
                  <a:schemeClr val="bg1"/>
                </a:solidFill>
              </a:rPr>
              <a:t>And that I'm never alone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1/7</a:t>
            </a:r>
          </a:p>
        </p:txBody>
      </p:sp>
    </p:spTree>
    <p:extLst>
      <p:ext uri="{BB962C8B-B14F-4D97-AF65-F5344CB8AC3E}">
        <p14:creationId xmlns:p14="http://schemas.microsoft.com/office/powerpoint/2010/main" val="34397848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118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You're a Good </a:t>
            </a:r>
            <a:r>
              <a:rPr lang="en-GB" sz="3600" dirty="0" err="1">
                <a:solidFill>
                  <a:schemeClr val="bg1"/>
                </a:solidFill>
              </a:rPr>
              <a:t>Good</a:t>
            </a:r>
            <a:r>
              <a:rPr lang="en-GB" sz="3600" dirty="0">
                <a:solidFill>
                  <a:schemeClr val="bg1"/>
                </a:solidFill>
              </a:rPr>
              <a:t> Father</a:t>
            </a:r>
          </a:p>
          <a:p>
            <a:r>
              <a:rPr lang="en-GB" sz="3600" dirty="0">
                <a:solidFill>
                  <a:schemeClr val="bg1"/>
                </a:solidFill>
              </a:rPr>
              <a:t>It's who You are</a:t>
            </a:r>
          </a:p>
          <a:p>
            <a:r>
              <a:rPr lang="en-GB" sz="3600" dirty="0">
                <a:solidFill>
                  <a:schemeClr val="bg1"/>
                </a:solidFill>
              </a:rPr>
              <a:t>It's who You are</a:t>
            </a:r>
          </a:p>
          <a:p>
            <a:r>
              <a:rPr lang="en-GB" sz="3600" dirty="0">
                <a:solidFill>
                  <a:schemeClr val="bg1"/>
                </a:solidFill>
              </a:rPr>
              <a:t>It's who You are</a:t>
            </a:r>
          </a:p>
          <a:p>
            <a:r>
              <a:rPr lang="en-GB" sz="3600" dirty="0">
                <a:solidFill>
                  <a:schemeClr val="bg1"/>
                </a:solidFill>
              </a:rPr>
              <a:t>And I'm loved by You</a:t>
            </a:r>
          </a:p>
          <a:p>
            <a:r>
              <a:rPr lang="en-GB" sz="3600" dirty="0">
                <a:solidFill>
                  <a:schemeClr val="bg1"/>
                </a:solidFill>
              </a:rPr>
              <a:t>It's who I am</a:t>
            </a:r>
          </a:p>
          <a:p>
            <a:r>
              <a:rPr lang="en-GB" sz="3600" dirty="0">
                <a:solidFill>
                  <a:schemeClr val="bg1"/>
                </a:solidFill>
              </a:rPr>
              <a:t>It's who I am</a:t>
            </a:r>
          </a:p>
          <a:p>
            <a:r>
              <a:rPr lang="en-GB" sz="3600" dirty="0">
                <a:solidFill>
                  <a:schemeClr val="bg1"/>
                </a:solidFill>
              </a:rPr>
              <a:t>It's who I 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2/7</a:t>
            </a:r>
          </a:p>
        </p:txBody>
      </p:sp>
    </p:spTree>
    <p:extLst>
      <p:ext uri="{BB962C8B-B14F-4D97-AF65-F5344CB8AC3E}">
        <p14:creationId xmlns:p14="http://schemas.microsoft.com/office/powerpoint/2010/main" val="13787465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I've seen many searching for answers</a:t>
            </a:r>
          </a:p>
          <a:p>
            <a:r>
              <a:rPr lang="en-GB" sz="3600" dirty="0">
                <a:solidFill>
                  <a:schemeClr val="bg1"/>
                </a:solidFill>
              </a:rPr>
              <a:t>Far and wide</a:t>
            </a:r>
          </a:p>
          <a:p>
            <a:r>
              <a:rPr lang="en-GB" sz="3600" dirty="0">
                <a:solidFill>
                  <a:schemeClr val="bg1"/>
                </a:solidFill>
              </a:rPr>
              <a:t>But I know we're all searching for answers</a:t>
            </a:r>
          </a:p>
          <a:p>
            <a:r>
              <a:rPr lang="en-GB" sz="3600" dirty="0">
                <a:solidFill>
                  <a:schemeClr val="bg1"/>
                </a:solidFill>
              </a:rPr>
              <a:t>Only You provide</a:t>
            </a:r>
          </a:p>
          <a:p>
            <a:r>
              <a:rPr lang="en-GB" sz="3600" dirty="0">
                <a:solidFill>
                  <a:schemeClr val="bg1"/>
                </a:solidFill>
              </a:rPr>
              <a:t>Because You know just what we need</a:t>
            </a:r>
          </a:p>
          <a:p>
            <a:r>
              <a:rPr lang="en-GB" sz="3600" dirty="0">
                <a:solidFill>
                  <a:schemeClr val="bg1"/>
                </a:solidFill>
              </a:rPr>
              <a:t>Before we say a word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3/7</a:t>
            </a:r>
          </a:p>
        </p:txBody>
      </p:sp>
    </p:spTree>
    <p:extLst>
      <p:ext uri="{BB962C8B-B14F-4D97-AF65-F5344CB8AC3E}">
        <p14:creationId xmlns:p14="http://schemas.microsoft.com/office/powerpoint/2010/main" val="10369900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B888B-411F-346E-5FFA-A7177722A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44369D5-C702-0067-684D-EDD3A236E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118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You're a Good </a:t>
            </a:r>
            <a:r>
              <a:rPr lang="en-GB" sz="3600" dirty="0" err="1">
                <a:solidFill>
                  <a:schemeClr val="bg1"/>
                </a:solidFill>
              </a:rPr>
              <a:t>Good</a:t>
            </a:r>
            <a:r>
              <a:rPr lang="en-GB" sz="3600" dirty="0">
                <a:solidFill>
                  <a:schemeClr val="bg1"/>
                </a:solidFill>
              </a:rPr>
              <a:t> Father</a:t>
            </a:r>
          </a:p>
          <a:p>
            <a:r>
              <a:rPr lang="en-GB" sz="3600" dirty="0">
                <a:solidFill>
                  <a:schemeClr val="bg1"/>
                </a:solidFill>
              </a:rPr>
              <a:t>It's who You are</a:t>
            </a:r>
          </a:p>
          <a:p>
            <a:r>
              <a:rPr lang="en-GB" sz="3600" dirty="0">
                <a:solidFill>
                  <a:schemeClr val="bg1"/>
                </a:solidFill>
              </a:rPr>
              <a:t>It's who You are</a:t>
            </a:r>
          </a:p>
          <a:p>
            <a:r>
              <a:rPr lang="en-GB" sz="3600" dirty="0">
                <a:solidFill>
                  <a:schemeClr val="bg1"/>
                </a:solidFill>
              </a:rPr>
              <a:t>It's who You are</a:t>
            </a:r>
          </a:p>
          <a:p>
            <a:r>
              <a:rPr lang="en-GB" sz="3600" dirty="0">
                <a:solidFill>
                  <a:schemeClr val="bg1"/>
                </a:solidFill>
              </a:rPr>
              <a:t>And I'm loved by You</a:t>
            </a:r>
          </a:p>
          <a:p>
            <a:r>
              <a:rPr lang="en-GB" sz="3600" dirty="0">
                <a:solidFill>
                  <a:schemeClr val="bg1"/>
                </a:solidFill>
              </a:rPr>
              <a:t>It's who I am</a:t>
            </a:r>
          </a:p>
          <a:p>
            <a:r>
              <a:rPr lang="en-GB" sz="3600" dirty="0">
                <a:solidFill>
                  <a:schemeClr val="bg1"/>
                </a:solidFill>
              </a:rPr>
              <a:t>It's who I am</a:t>
            </a:r>
          </a:p>
          <a:p>
            <a:r>
              <a:rPr lang="en-GB" sz="3600" dirty="0">
                <a:solidFill>
                  <a:schemeClr val="bg1"/>
                </a:solidFill>
              </a:rPr>
              <a:t>It's who I 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BA7271-58EF-94D6-123B-48BCB6209FEA}"/>
              </a:ext>
            </a:extLst>
          </p:cNvPr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4/7</a:t>
            </a:r>
          </a:p>
        </p:txBody>
      </p:sp>
    </p:spTree>
    <p:extLst>
      <p:ext uri="{BB962C8B-B14F-4D97-AF65-F5344CB8AC3E}">
        <p14:creationId xmlns:p14="http://schemas.microsoft.com/office/powerpoint/2010/main" val="7901405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5836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You are perfect in all of Your ways</a:t>
            </a:r>
          </a:p>
          <a:p>
            <a:r>
              <a:rPr lang="en-GB" sz="3600" dirty="0">
                <a:solidFill>
                  <a:schemeClr val="bg1"/>
                </a:solidFill>
              </a:rPr>
              <a:t>You are perfect in all of Your ways</a:t>
            </a:r>
          </a:p>
          <a:p>
            <a:r>
              <a:rPr lang="en-GB" sz="3600" dirty="0">
                <a:solidFill>
                  <a:schemeClr val="bg1"/>
                </a:solidFill>
              </a:rPr>
              <a:t>You are perfect in all of Your ways to 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5/7</a:t>
            </a:r>
          </a:p>
        </p:txBody>
      </p:sp>
    </p:spTree>
    <p:extLst>
      <p:ext uri="{BB962C8B-B14F-4D97-AF65-F5344CB8AC3E}">
        <p14:creationId xmlns:p14="http://schemas.microsoft.com/office/powerpoint/2010/main" val="1899509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Love so undeniable I can hardly speak</a:t>
            </a:r>
          </a:p>
          <a:p>
            <a:r>
              <a:rPr lang="en-GB" sz="3600" dirty="0">
                <a:solidFill>
                  <a:schemeClr val="bg1"/>
                </a:solidFill>
              </a:rPr>
              <a:t>Peace so unexplainable I can hardly think</a:t>
            </a:r>
          </a:p>
          <a:p>
            <a:r>
              <a:rPr lang="en-GB" sz="3600" dirty="0">
                <a:solidFill>
                  <a:schemeClr val="bg1"/>
                </a:solidFill>
              </a:rPr>
              <a:t>As You call me deeper still</a:t>
            </a:r>
          </a:p>
          <a:p>
            <a:r>
              <a:rPr lang="en-GB" sz="3600" dirty="0">
                <a:solidFill>
                  <a:schemeClr val="bg1"/>
                </a:solidFill>
              </a:rPr>
              <a:t>As You call me deeper still</a:t>
            </a:r>
          </a:p>
          <a:p>
            <a:r>
              <a:rPr lang="en-GB" sz="3600" dirty="0">
                <a:solidFill>
                  <a:schemeClr val="bg1"/>
                </a:solidFill>
              </a:rPr>
              <a:t>As You call me deeper still</a:t>
            </a:r>
          </a:p>
          <a:p>
            <a:r>
              <a:rPr lang="en-GB" sz="3600" dirty="0">
                <a:solidFill>
                  <a:schemeClr val="bg1"/>
                </a:solidFill>
              </a:rPr>
              <a:t>Into love </a:t>
            </a:r>
            <a:r>
              <a:rPr lang="en-GB" sz="3600" dirty="0" err="1">
                <a:solidFill>
                  <a:schemeClr val="bg1"/>
                </a:solidFill>
              </a:rPr>
              <a:t>love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love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6/7</a:t>
            </a:r>
          </a:p>
        </p:txBody>
      </p:sp>
    </p:spTree>
    <p:extLst>
      <p:ext uri="{BB962C8B-B14F-4D97-AF65-F5344CB8AC3E}">
        <p14:creationId xmlns:p14="http://schemas.microsoft.com/office/powerpoint/2010/main" val="8350962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E931A-BBAB-987E-696D-92F72FAE0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71E3A34-6899-0845-E149-D7B99E5C5F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118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You're a Good </a:t>
            </a:r>
            <a:r>
              <a:rPr lang="en-GB" sz="3600" dirty="0" err="1">
                <a:solidFill>
                  <a:schemeClr val="bg1"/>
                </a:solidFill>
              </a:rPr>
              <a:t>Good</a:t>
            </a:r>
            <a:r>
              <a:rPr lang="en-GB" sz="3600" dirty="0">
                <a:solidFill>
                  <a:schemeClr val="bg1"/>
                </a:solidFill>
              </a:rPr>
              <a:t> Father</a:t>
            </a:r>
          </a:p>
          <a:p>
            <a:r>
              <a:rPr lang="en-GB" sz="3600" dirty="0">
                <a:solidFill>
                  <a:schemeClr val="bg1"/>
                </a:solidFill>
              </a:rPr>
              <a:t>It's who You are</a:t>
            </a:r>
          </a:p>
          <a:p>
            <a:r>
              <a:rPr lang="en-GB" sz="3600" dirty="0">
                <a:solidFill>
                  <a:schemeClr val="bg1"/>
                </a:solidFill>
              </a:rPr>
              <a:t>It's who You are</a:t>
            </a:r>
          </a:p>
          <a:p>
            <a:r>
              <a:rPr lang="en-GB" sz="3600" dirty="0">
                <a:solidFill>
                  <a:schemeClr val="bg1"/>
                </a:solidFill>
              </a:rPr>
              <a:t>It's who You are</a:t>
            </a:r>
          </a:p>
          <a:p>
            <a:r>
              <a:rPr lang="en-GB" sz="3600" dirty="0">
                <a:solidFill>
                  <a:schemeClr val="bg1"/>
                </a:solidFill>
              </a:rPr>
              <a:t>And I'm loved by You</a:t>
            </a:r>
          </a:p>
          <a:p>
            <a:r>
              <a:rPr lang="en-GB" sz="3600" dirty="0">
                <a:solidFill>
                  <a:schemeClr val="bg1"/>
                </a:solidFill>
              </a:rPr>
              <a:t>It's who I am</a:t>
            </a:r>
          </a:p>
          <a:p>
            <a:r>
              <a:rPr lang="en-GB" sz="3600" dirty="0">
                <a:solidFill>
                  <a:schemeClr val="bg1"/>
                </a:solidFill>
              </a:rPr>
              <a:t>It's who I am</a:t>
            </a:r>
          </a:p>
          <a:p>
            <a:r>
              <a:rPr lang="en-GB" sz="3600" dirty="0">
                <a:solidFill>
                  <a:schemeClr val="bg1"/>
                </a:solidFill>
              </a:rPr>
              <a:t>It's who I 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7EF22F-45DB-8482-11C9-1F6624198FF7}"/>
              </a:ext>
            </a:extLst>
          </p:cNvPr>
          <p:cNvSpPr txBox="1"/>
          <p:nvPr/>
        </p:nvSpPr>
        <p:spPr>
          <a:xfrm>
            <a:off x="8529729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7/7</a:t>
            </a:r>
          </a:p>
        </p:txBody>
      </p:sp>
    </p:spTree>
    <p:extLst>
      <p:ext uri="{BB962C8B-B14F-4D97-AF65-F5344CB8AC3E}">
        <p14:creationId xmlns:p14="http://schemas.microsoft.com/office/powerpoint/2010/main" val="41628137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51AD6-4CFA-79CD-B036-E66F4B404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73FFD-582A-C2F2-7682-DDBD6DCB3268}"/>
              </a:ext>
            </a:extLst>
          </p:cNvPr>
          <p:cNvSpPr txBox="1">
            <a:spLocks/>
          </p:cNvSpPr>
          <p:nvPr/>
        </p:nvSpPr>
        <p:spPr bwMode="auto">
          <a:xfrm>
            <a:off x="457200" y="836712"/>
            <a:ext cx="8229600" cy="48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8595B"/>
                </a:solidFill>
                <a:latin typeface="Rockwell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9ECCD82-0390-1193-038C-1271F88A892F}"/>
              </a:ext>
            </a:extLst>
          </p:cNvPr>
          <p:cNvSpPr txBox="1">
            <a:spLocks/>
          </p:cNvSpPr>
          <p:nvPr/>
        </p:nvSpPr>
        <p:spPr bwMode="auto">
          <a:xfrm>
            <a:off x="435852" y="1484784"/>
            <a:ext cx="822960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8595B"/>
                </a:solidFill>
                <a:latin typeface="Rockwell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</p:txBody>
      </p:sp>
      <p:pic>
        <p:nvPicPr>
          <p:cNvPr id="1026" name="Picture 2" descr="Power In Prayer">
            <a:extLst>
              <a:ext uri="{FF2B5EF4-FFF2-40B4-BE49-F238E27FC236}">
                <a16:creationId xmlns:a16="http://schemas.microsoft.com/office/drawing/2014/main" id="{626F56B9-9788-B5A3-4680-A614FFE13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02" y="980728"/>
            <a:ext cx="7574611" cy="50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842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118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See the tomb where He laid</a:t>
            </a:r>
          </a:p>
          <a:p>
            <a:r>
              <a:rPr lang="en-GB" sz="3600" dirty="0">
                <a:solidFill>
                  <a:schemeClr val="bg1"/>
                </a:solidFill>
              </a:rPr>
              <a:t>See the stone rolled away</a:t>
            </a:r>
          </a:p>
          <a:p>
            <a:r>
              <a:rPr lang="en-GB" sz="3600" dirty="0">
                <a:solidFill>
                  <a:schemeClr val="bg1"/>
                </a:solidFill>
              </a:rPr>
              <a:t>He is risen He is risen He's alive</a:t>
            </a:r>
          </a:p>
          <a:p>
            <a:r>
              <a:rPr lang="en-GB" sz="3600" dirty="0">
                <a:solidFill>
                  <a:schemeClr val="bg1"/>
                </a:solidFill>
              </a:rPr>
              <a:t>See His hands see His feet</a:t>
            </a:r>
          </a:p>
          <a:p>
            <a:r>
              <a:rPr lang="en-GB" sz="3600" dirty="0">
                <a:solidFill>
                  <a:schemeClr val="bg1"/>
                </a:solidFill>
              </a:rPr>
              <a:t>Touch His scars and believe</a:t>
            </a:r>
          </a:p>
          <a:p>
            <a:r>
              <a:rPr lang="en-GB" sz="3600" dirty="0">
                <a:solidFill>
                  <a:schemeClr val="bg1"/>
                </a:solidFill>
              </a:rPr>
              <a:t>He is risen He is risen He's alive</a:t>
            </a:r>
          </a:p>
          <a:p>
            <a:r>
              <a:rPr lang="en-GB" sz="3600" dirty="0">
                <a:solidFill>
                  <a:schemeClr val="bg1"/>
                </a:solidFill>
              </a:rPr>
              <a:t>Oh He's alive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96323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1/8</a:t>
            </a:r>
          </a:p>
        </p:txBody>
      </p:sp>
    </p:spTree>
    <p:extLst>
      <p:ext uri="{BB962C8B-B14F-4D97-AF65-F5344CB8AC3E}">
        <p14:creationId xmlns:p14="http://schemas.microsoft.com/office/powerpoint/2010/main" val="37152501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06D2A-5E68-F15C-89E4-2DBC4F4793A3}"/>
              </a:ext>
            </a:extLst>
          </p:cNvPr>
          <p:cNvSpPr txBox="1">
            <a:spLocks/>
          </p:cNvSpPr>
          <p:nvPr/>
        </p:nvSpPr>
        <p:spPr bwMode="auto">
          <a:xfrm>
            <a:off x="457200" y="836712"/>
            <a:ext cx="8229600" cy="48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8595B"/>
                </a:solidFill>
                <a:latin typeface="Rockwell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9C6AC8B-4AF1-9B45-6683-F14ED4AE0E1F}"/>
              </a:ext>
            </a:extLst>
          </p:cNvPr>
          <p:cNvSpPr txBox="1">
            <a:spLocks/>
          </p:cNvSpPr>
          <p:nvPr/>
        </p:nvSpPr>
        <p:spPr bwMode="auto">
          <a:xfrm>
            <a:off x="435852" y="1484784"/>
            <a:ext cx="822960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8595B"/>
                </a:solidFill>
                <a:latin typeface="Rockwell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</p:txBody>
      </p:sp>
      <p:pic>
        <p:nvPicPr>
          <p:cNvPr id="7170" name="Picture 2" descr="Ainsdale Methodist Church Notices">
            <a:extLst>
              <a:ext uri="{FF2B5EF4-FFF2-40B4-BE49-F238E27FC236}">
                <a16:creationId xmlns:a16="http://schemas.microsoft.com/office/drawing/2014/main" id="{3EEB5152-0F8F-378F-8135-B60333430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7113"/>
            <a:ext cx="9144000" cy="480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6767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52E46-F978-7210-704A-7780B48E5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125" y="0"/>
            <a:ext cx="4847749" cy="6858000"/>
          </a:xfrm>
          <a:prstGeom prst="rect">
            <a:avLst/>
          </a:prstGeom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9A94D403-D342-0FA4-FFCD-3CD188A79E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439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DDB38-2D92-CDA8-108E-BAB014677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FF2B5EF4-FFF2-40B4-BE49-F238E27FC236}">
                <a16:creationId xmlns:a16="http://schemas.microsoft.com/office/drawing/2014/main" id="{FC629845-6805-C1E6-E442-AEA8EF7F5C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106B2D-5EB4-A907-2876-C5E6CE50C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697" y="0"/>
            <a:ext cx="4848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12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C3985-8B83-D3B2-292F-E1A59D0A1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FF2B5EF4-FFF2-40B4-BE49-F238E27FC236}">
                <a16:creationId xmlns:a16="http://schemas.microsoft.com/office/drawing/2014/main" id="{5A882619-E590-B58F-E69C-A28B83B97A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36EA3C-752F-7FDC-9302-57DAFDDCF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167"/>
            <a:ext cx="9144000" cy="646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5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3D329-6146-DB16-A0F8-473DB127F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1" y="1339851"/>
            <a:ext cx="3465438" cy="3425353"/>
          </a:xfrm>
        </p:spPr>
        <p:txBody>
          <a:bodyPr>
            <a:normAutofit/>
          </a:bodyPr>
          <a:lstStyle/>
          <a:p>
            <a:pPr algn="l"/>
            <a:r>
              <a:rPr lang="en-GB" sz="3300" dirty="0"/>
              <a:t>Grow Group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D6911F-30BC-B34B-6468-F00A6CFCD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2276872"/>
            <a:ext cx="4189312" cy="581621"/>
          </a:xfrm>
        </p:spPr>
        <p:txBody>
          <a:bodyPr>
            <a:noAutofit/>
          </a:bodyPr>
          <a:lstStyle/>
          <a:p>
            <a:pPr algn="l"/>
            <a:r>
              <a:rPr lang="en-GB" sz="4000" b="1" dirty="0">
                <a:solidFill>
                  <a:schemeClr val="bg1"/>
                </a:solidFill>
              </a:rPr>
              <a:t>On YOUR MARK!</a:t>
            </a:r>
          </a:p>
        </p:txBody>
      </p:sp>
      <p:pic>
        <p:nvPicPr>
          <p:cNvPr id="4" name="Picture 3" descr="Colorized light photo effects">
            <a:extLst>
              <a:ext uri="{FF2B5EF4-FFF2-40B4-BE49-F238E27FC236}">
                <a16:creationId xmlns:a16="http://schemas.microsoft.com/office/drawing/2014/main" id="{DC944C75-EA77-229A-BB13-DCEEA7DA4F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69" r="31594" b="-1"/>
          <a:stretch/>
        </p:blipFill>
        <p:spPr>
          <a:xfrm>
            <a:off x="4671912" y="857257"/>
            <a:ext cx="4472089" cy="5143493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994362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59AD8-EA4D-EB4A-21DE-40EB92AC5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Leaders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496A3-ED88-7267-057C-91BDA4DBA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Phil &amp; Kim</a:t>
            </a:r>
          </a:p>
          <a:p>
            <a:r>
              <a:rPr lang="en-GB" dirty="0"/>
              <a:t>Maria (Mia) Warren</a:t>
            </a:r>
          </a:p>
          <a:p>
            <a:r>
              <a:rPr lang="en-GB" dirty="0"/>
              <a:t>Matthew Harrison</a:t>
            </a:r>
          </a:p>
          <a:p>
            <a:r>
              <a:rPr lang="en-GB" dirty="0"/>
              <a:t>Richard &amp; Elisa Acheampong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04529-2ABB-8119-AF29-3F88F28DF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6069-8263-4296-913A-BC2234E8D32B}" type="datetime1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0F744-A71E-1CDD-DFE3-F30A6FF82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D1FD5-1E07-0AF5-A2E0-AFFB72FEF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45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57CDCA1-1DDB-89BD-C0E7-351133008BCA}"/>
              </a:ext>
            </a:extLst>
          </p:cNvPr>
          <p:cNvSpPr txBox="1">
            <a:spLocks/>
          </p:cNvSpPr>
          <p:nvPr/>
        </p:nvSpPr>
        <p:spPr>
          <a:xfrm>
            <a:off x="1115616" y="836712"/>
            <a:ext cx="7776864" cy="6480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800" dirty="0" err="1">
                <a:solidFill>
                  <a:schemeClr val="bg1"/>
                </a:solidFill>
              </a:rPr>
              <a:t>Leaders</a:t>
            </a:r>
            <a:r>
              <a:rPr lang="en-GB" sz="3600" dirty="0" err="1"/>
              <a:t>s</a:t>
            </a:r>
            <a:endParaRPr lang="en-GB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chemeClr val="bg1"/>
              </a:solidFill>
            </a:endParaRPr>
          </a:p>
          <a:p>
            <a:r>
              <a:rPr lang="en-GB" sz="3600" dirty="0">
                <a:solidFill>
                  <a:schemeClr val="bg1"/>
                </a:solidFill>
              </a:rPr>
              <a:t>Phil &amp; Kim</a:t>
            </a:r>
          </a:p>
          <a:p>
            <a:r>
              <a:rPr lang="en-GB" sz="3600" dirty="0">
                <a:solidFill>
                  <a:schemeClr val="bg1"/>
                </a:solidFill>
              </a:rPr>
              <a:t>Maria (Mia) Warren</a:t>
            </a:r>
          </a:p>
          <a:p>
            <a:r>
              <a:rPr lang="en-GB" sz="3600" dirty="0">
                <a:solidFill>
                  <a:schemeClr val="bg1"/>
                </a:solidFill>
              </a:rPr>
              <a:t>Matthew Harrison</a:t>
            </a:r>
          </a:p>
          <a:p>
            <a:r>
              <a:rPr lang="en-GB" sz="3600" dirty="0">
                <a:solidFill>
                  <a:schemeClr val="bg1"/>
                </a:solidFill>
              </a:rPr>
              <a:t>Richard &amp; Elisha Acheampong</a:t>
            </a:r>
          </a:p>
          <a:p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1541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2A9E8-BA6D-15AB-85D4-3EDCCAA52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54A9E-66B7-EC29-89D4-68D6E5C8C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Leaders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707B1-1902-A467-2007-CB8B1E744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Phil &amp; Kim</a:t>
            </a:r>
          </a:p>
          <a:p>
            <a:r>
              <a:rPr lang="en-GB" dirty="0"/>
              <a:t>Maria (Mia) Warren</a:t>
            </a:r>
          </a:p>
          <a:p>
            <a:r>
              <a:rPr lang="en-GB" dirty="0"/>
              <a:t>Matthew Harrison</a:t>
            </a:r>
          </a:p>
          <a:p>
            <a:r>
              <a:rPr lang="en-GB" dirty="0"/>
              <a:t>Richard &amp; Elisa Acheampong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7E48D-6DF4-0774-C92C-B5A016F56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6069-8263-4296-913A-BC2234E8D32B}" type="datetime1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44EB6-A3FC-F246-98ED-B162BD6C9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2F573-7E35-16AA-8640-9F189B013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46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F15A35-5412-3ED7-07CC-40ACF0216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113" y="0"/>
            <a:ext cx="4861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033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299625" y="857250"/>
            <a:ext cx="5296500" cy="1182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b="1"/>
              <a:t>Storm Walker</a:t>
            </a:r>
            <a:endParaRPr b="1"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611400" y="2600263"/>
            <a:ext cx="5532600" cy="1657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/>
              <a:t>Symbolising, trust in Jesus Christ through life's storms. </a:t>
            </a:r>
            <a:endParaRPr/>
          </a:p>
          <a:p>
            <a:pPr>
              <a:spcBef>
                <a:spcPts val="0"/>
              </a:spcBef>
            </a:pPr>
            <a:r>
              <a:rPr lang="en"/>
              <a:t>Mark 4:35-41</a:t>
            </a:r>
            <a:endParaRPr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493" y="1159763"/>
            <a:ext cx="3403898" cy="45384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6;p13">
            <a:extLst>
              <a:ext uri="{FF2B5EF4-FFF2-40B4-BE49-F238E27FC236}">
                <a16:creationId xmlns:a16="http://schemas.microsoft.com/office/drawing/2014/main" id="{770B25F0-9B2E-EF4D-B857-15FAD0A1261A}"/>
              </a:ext>
            </a:extLst>
          </p:cNvPr>
          <p:cNvSpPr txBox="1">
            <a:spLocks/>
          </p:cNvSpPr>
          <p:nvPr/>
        </p:nvSpPr>
        <p:spPr>
          <a:xfrm>
            <a:off x="2987824" y="1266107"/>
            <a:ext cx="5296500" cy="1182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b="1" dirty="0">
                <a:solidFill>
                  <a:schemeClr val="bg1"/>
                </a:solidFill>
              </a:rPr>
              <a:t>Storm Walker</a:t>
            </a:r>
          </a:p>
        </p:txBody>
      </p:sp>
    </p:spTree>
    <p:extLst>
      <p:ext uri="{BB962C8B-B14F-4D97-AF65-F5344CB8AC3E}">
        <p14:creationId xmlns:p14="http://schemas.microsoft.com/office/powerpoint/2010/main" val="11255617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650277" y="1024657"/>
            <a:ext cx="47586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3600" u="sng" dirty="0">
                <a:solidFill>
                  <a:schemeClr val="bg1"/>
                </a:solidFill>
              </a:rPr>
              <a:t>Group Leaders </a:t>
            </a:r>
            <a:endParaRPr sz="3600" b="1" u="sng" dirty="0">
              <a:solidFill>
                <a:schemeClr val="bg1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696" y="1828206"/>
            <a:ext cx="2101447" cy="298691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4568" y="2904450"/>
            <a:ext cx="91440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endParaRPr>
              <a:solidFill>
                <a:schemeClr val="dk2"/>
              </a:solidFill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1488" y="1767450"/>
            <a:ext cx="1714338" cy="3047674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196229" y="4815125"/>
            <a:ext cx="40470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dirty="0">
                <a:solidFill>
                  <a:schemeClr val="bg1"/>
                </a:solidFill>
              </a:rPr>
              <a:t>Micheal and Mwamba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3336059" y="4815125"/>
            <a:ext cx="14652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dirty="0">
                <a:solidFill>
                  <a:schemeClr val="bg1"/>
                </a:solidFill>
              </a:rPr>
              <a:t>Hannah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5285932" y="4815124"/>
            <a:ext cx="42117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dirty="0">
                <a:solidFill>
                  <a:schemeClr val="bg1"/>
                </a:solidFill>
              </a:rPr>
              <a:t>Wilfred and Parveen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4B9DB5-3705-042D-1952-EB594E706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741" y="1828205"/>
            <a:ext cx="3692913" cy="277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650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E0170-B52E-15DB-4E66-37F70474E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AD27AC-E2DA-5411-3F83-99636B444AC8}"/>
              </a:ext>
            </a:extLst>
          </p:cNvPr>
          <p:cNvSpPr txBox="1"/>
          <p:nvPr/>
        </p:nvSpPr>
        <p:spPr>
          <a:xfrm>
            <a:off x="467544" y="1556792"/>
            <a:ext cx="73448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This Sunday evening is Medway Churches Together Worship &amp; Prayer </a:t>
            </a:r>
            <a:br>
              <a:rPr lang="en-GB" sz="3200" dirty="0">
                <a:solidFill>
                  <a:schemeClr val="bg1"/>
                </a:solidFill>
              </a:rPr>
            </a:br>
            <a:br>
              <a:rPr lang="en-GB" sz="3200" dirty="0">
                <a:solidFill>
                  <a:schemeClr val="bg1"/>
                </a:solidFill>
              </a:rPr>
            </a:br>
            <a:r>
              <a:rPr lang="en-GB" sz="3200" dirty="0">
                <a:solidFill>
                  <a:schemeClr val="bg1"/>
                </a:solidFill>
              </a:rPr>
              <a:t>6pm at Kings Church Chatham - Prayer for Medway and the UK.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18F7F9-21CA-0D38-1B19-5BFB4FCDD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3789040"/>
            <a:ext cx="2250004" cy="205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1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F2714-1DD7-F2F2-235F-F5EBF2295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1B7CA53-6F63-2893-86BC-09D3AE082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118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He lives</a:t>
            </a:r>
          </a:p>
          <a:p>
            <a:r>
              <a:rPr lang="en-GB" sz="3600" dirty="0">
                <a:solidFill>
                  <a:schemeClr val="bg1"/>
                </a:solidFill>
              </a:rPr>
              <a:t>All </a:t>
            </a:r>
            <a:r>
              <a:rPr lang="en-GB" sz="3600" dirty="0" err="1">
                <a:solidFill>
                  <a:schemeClr val="bg1"/>
                </a:solidFill>
              </a:rPr>
              <a:t>honor</a:t>
            </a:r>
            <a:r>
              <a:rPr lang="en-GB" sz="3600" dirty="0">
                <a:solidFill>
                  <a:schemeClr val="bg1"/>
                </a:solidFill>
              </a:rPr>
              <a:t> and power are His</a:t>
            </a:r>
          </a:p>
          <a:p>
            <a:r>
              <a:rPr lang="en-GB" sz="3600" dirty="0">
                <a:solidFill>
                  <a:schemeClr val="bg1"/>
                </a:solidFill>
              </a:rPr>
              <a:t>All glory forever amen</a:t>
            </a:r>
          </a:p>
          <a:p>
            <a:r>
              <a:rPr lang="en-GB" sz="3600" dirty="0">
                <a:solidFill>
                  <a:schemeClr val="bg1"/>
                </a:solidFill>
              </a:rPr>
              <a:t>Jesus (lives)</a:t>
            </a:r>
          </a:p>
          <a:p>
            <a:r>
              <a:rPr lang="en-GB" sz="3600" dirty="0">
                <a:solidFill>
                  <a:schemeClr val="bg1"/>
                </a:solidFill>
              </a:rPr>
              <a:t>(Jesus lives)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4D0665-CDF0-40A4-6F32-3F83306A9791}"/>
              </a:ext>
            </a:extLst>
          </p:cNvPr>
          <p:cNvSpPr txBox="1"/>
          <p:nvPr/>
        </p:nvSpPr>
        <p:spPr>
          <a:xfrm>
            <a:off x="8316416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2/8</a:t>
            </a:r>
          </a:p>
        </p:txBody>
      </p:sp>
    </p:spTree>
    <p:extLst>
      <p:ext uri="{BB962C8B-B14F-4D97-AF65-F5344CB8AC3E}">
        <p14:creationId xmlns:p14="http://schemas.microsoft.com/office/powerpoint/2010/main" val="21986415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A7AFBD8-C6D3-21DC-24BF-53C688C3B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484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1627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7D4F5-7735-C2A4-5222-746F27436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4862C7-3BEE-42E6-6ED7-69A00F860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012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A929D4-B857-13A7-F16F-1C885159F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069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ach the Word#6. “Broken preachers.” – Morningside church of Christ">
            <a:extLst>
              <a:ext uri="{FF2B5EF4-FFF2-40B4-BE49-F238E27FC236}">
                <a16:creationId xmlns:a16="http://schemas.microsoft.com/office/drawing/2014/main" id="{2AA83B72-9961-C11B-4973-8C7748297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0"/>
          <a:stretch/>
        </p:blipFill>
        <p:spPr bwMode="auto">
          <a:xfrm>
            <a:off x="539552" y="1052736"/>
            <a:ext cx="8229600" cy="452596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6530792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88640"/>
            <a:ext cx="8640960" cy="6480720"/>
          </a:xfrm>
        </p:spPr>
        <p:txBody>
          <a:bodyPr>
            <a:noAutofit/>
          </a:bodyPr>
          <a:lstStyle/>
          <a:p>
            <a:endParaRPr lang="en-GB" sz="5400" dirty="0">
              <a:solidFill>
                <a:schemeClr val="bg1"/>
              </a:solidFill>
            </a:endParaRPr>
          </a:p>
          <a:p>
            <a:r>
              <a:rPr lang="en-GB" sz="6600" b="0" i="0" dirty="0">
                <a:solidFill>
                  <a:srgbClr val="00A3E0"/>
                </a:solidFill>
                <a:effectLst/>
                <a:latin typeface="akagi_probook"/>
              </a:rPr>
              <a:t>Behold Him</a:t>
            </a:r>
          </a:p>
          <a:p>
            <a:br>
              <a:rPr lang="en-GB" sz="1200" dirty="0">
                <a:solidFill>
                  <a:schemeClr val="bg1"/>
                </a:solidFill>
              </a:rPr>
            </a:br>
            <a:r>
              <a:rPr lang="en-GB" sz="1200" dirty="0">
                <a:solidFill>
                  <a:schemeClr val="bg1"/>
                </a:solidFill>
              </a:rPr>
              <a:t>CCLI Song # 7133698</a:t>
            </a:r>
          </a:p>
          <a:p>
            <a:r>
              <a:rPr lang="en-GB" sz="1200" dirty="0">
                <a:solidFill>
                  <a:schemeClr val="bg1"/>
                </a:solidFill>
              </a:rPr>
              <a:t>Mitch Wong | Paul Baloche</a:t>
            </a:r>
          </a:p>
          <a:p>
            <a:r>
              <a:rPr lang="en-GB" sz="1200" dirty="0">
                <a:solidFill>
                  <a:schemeClr val="bg1"/>
                </a:solidFill>
              </a:rPr>
              <a:t>© 2019 A Wong Made Write Publishing; Integrity Worship Music; Integrity's Praise! Music; </a:t>
            </a:r>
            <a:r>
              <a:rPr lang="en-GB" sz="1200" dirty="0" err="1">
                <a:solidFill>
                  <a:schemeClr val="bg1"/>
                </a:solidFill>
              </a:rPr>
              <a:t>Leadworship</a:t>
            </a:r>
            <a:r>
              <a:rPr lang="en-GB" sz="1200" dirty="0">
                <a:solidFill>
                  <a:schemeClr val="bg1"/>
                </a:solidFill>
              </a:rPr>
              <a:t> Songs</a:t>
            </a:r>
          </a:p>
          <a:p>
            <a:r>
              <a:rPr lang="en-GB" sz="1200" dirty="0">
                <a:solidFill>
                  <a:schemeClr val="bg1"/>
                </a:solidFill>
              </a:rPr>
              <a:t>For use solely with the </a:t>
            </a:r>
            <a:r>
              <a:rPr lang="en-GB" sz="1200" dirty="0" err="1">
                <a:solidFill>
                  <a:schemeClr val="bg1"/>
                </a:solidFill>
              </a:rPr>
              <a:t>SongSelect</a:t>
            </a:r>
            <a:r>
              <a:rPr lang="en-GB" sz="1200" dirty="0">
                <a:solidFill>
                  <a:schemeClr val="bg1"/>
                </a:solidFill>
              </a:rPr>
              <a:t>® Terms of Use. All rights reserved. www.ccli.com</a:t>
            </a:r>
            <a:br>
              <a:rPr lang="en-GB" sz="1200" dirty="0">
                <a:solidFill>
                  <a:schemeClr val="bg1"/>
                </a:solidFill>
              </a:rPr>
            </a:br>
            <a:endParaRPr lang="en-GB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118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He who was before there was light</a:t>
            </a:r>
          </a:p>
          <a:p>
            <a:r>
              <a:rPr lang="en-GB" sz="3600" dirty="0">
                <a:solidFill>
                  <a:schemeClr val="bg1"/>
                </a:solidFill>
              </a:rPr>
              <a:t>Walked across the pages of time</a:t>
            </a:r>
          </a:p>
          <a:p>
            <a:r>
              <a:rPr lang="en-GB" sz="3600" dirty="0">
                <a:solidFill>
                  <a:schemeClr val="bg1"/>
                </a:solidFill>
              </a:rPr>
              <a:t>He who made every living thing</a:t>
            </a:r>
          </a:p>
          <a:p>
            <a:r>
              <a:rPr lang="en-GB" sz="3600" dirty="0">
                <a:solidFill>
                  <a:schemeClr val="bg1"/>
                </a:solidFill>
              </a:rPr>
              <a:t>Behold Him</a:t>
            </a:r>
          </a:p>
          <a:p>
            <a:r>
              <a:rPr lang="en-GB" sz="3600" dirty="0">
                <a:solidFill>
                  <a:schemeClr val="bg1"/>
                </a:solidFill>
              </a:rPr>
              <a:t>He who heard humanity's cry</a:t>
            </a:r>
          </a:p>
          <a:p>
            <a:r>
              <a:rPr lang="en-GB" sz="3600" dirty="0">
                <a:solidFill>
                  <a:schemeClr val="bg1"/>
                </a:solidFill>
              </a:rPr>
              <a:t>Left His throne to wake as a child</a:t>
            </a:r>
          </a:p>
          <a:p>
            <a:r>
              <a:rPr lang="en-GB" sz="3600" dirty="0">
                <a:solidFill>
                  <a:schemeClr val="bg1"/>
                </a:solidFill>
              </a:rPr>
              <a:t>He became like the least of us</a:t>
            </a:r>
          </a:p>
          <a:p>
            <a:r>
              <a:rPr lang="en-GB" sz="3600" dirty="0">
                <a:solidFill>
                  <a:schemeClr val="bg1"/>
                </a:solidFill>
              </a:rPr>
              <a:t>Behold Him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96323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1/7</a:t>
            </a:r>
          </a:p>
        </p:txBody>
      </p:sp>
    </p:spTree>
    <p:extLst>
      <p:ext uri="{BB962C8B-B14F-4D97-AF65-F5344CB8AC3E}">
        <p14:creationId xmlns:p14="http://schemas.microsoft.com/office/powerpoint/2010/main" val="6632034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28838-C0FA-C339-E16F-5A439F077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ED7BE0D-C14E-5761-2D6B-4757AD653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118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Jesus Son of God Messiah</a:t>
            </a:r>
          </a:p>
          <a:p>
            <a:r>
              <a:rPr lang="en-GB" sz="3600" dirty="0">
                <a:solidFill>
                  <a:schemeClr val="bg1"/>
                </a:solidFill>
              </a:rPr>
              <a:t>The Lamb the roaring Lion</a:t>
            </a:r>
          </a:p>
          <a:p>
            <a:r>
              <a:rPr lang="en-GB" sz="3600" dirty="0">
                <a:solidFill>
                  <a:schemeClr val="bg1"/>
                </a:solidFill>
              </a:rPr>
              <a:t>Oh be still and behold 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1770E6-11E5-F766-740C-162EB63DC923}"/>
              </a:ext>
            </a:extLst>
          </p:cNvPr>
          <p:cNvSpPr txBox="1"/>
          <p:nvPr/>
        </p:nvSpPr>
        <p:spPr>
          <a:xfrm>
            <a:off x="8316416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2/7</a:t>
            </a:r>
          </a:p>
        </p:txBody>
      </p:sp>
    </p:spTree>
    <p:extLst>
      <p:ext uri="{BB962C8B-B14F-4D97-AF65-F5344CB8AC3E}">
        <p14:creationId xmlns:p14="http://schemas.microsoft.com/office/powerpoint/2010/main" val="5667704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91D09-9D12-9403-DF28-2FE616D1D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14DE41F-6BDC-916A-4205-946750AC8C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118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He who dined with sinners and saints</a:t>
            </a:r>
          </a:p>
          <a:p>
            <a:r>
              <a:rPr lang="en-GB" sz="3600" dirty="0">
                <a:solidFill>
                  <a:schemeClr val="bg1"/>
                </a:solidFill>
              </a:rPr>
              <a:t>Healed the blind the lost and the lame</a:t>
            </a:r>
          </a:p>
          <a:p>
            <a:r>
              <a:rPr lang="en-GB" sz="3600" dirty="0">
                <a:solidFill>
                  <a:schemeClr val="bg1"/>
                </a:solidFill>
              </a:rPr>
              <a:t>Even now He is in our midst</a:t>
            </a:r>
          </a:p>
          <a:p>
            <a:r>
              <a:rPr lang="en-GB" sz="3600" dirty="0">
                <a:solidFill>
                  <a:schemeClr val="bg1"/>
                </a:solidFill>
              </a:rPr>
              <a:t>Behold Him</a:t>
            </a:r>
          </a:p>
          <a:p>
            <a:r>
              <a:rPr lang="en-GB" sz="3600" dirty="0">
                <a:solidFill>
                  <a:schemeClr val="bg1"/>
                </a:solidFill>
              </a:rPr>
              <a:t>He who chose a criminal's end</a:t>
            </a:r>
          </a:p>
          <a:p>
            <a:r>
              <a:rPr lang="en-GB" sz="3600" dirty="0">
                <a:solidFill>
                  <a:schemeClr val="bg1"/>
                </a:solidFill>
              </a:rPr>
              <a:t>Paid with blood to settle our debt</a:t>
            </a:r>
          </a:p>
          <a:p>
            <a:r>
              <a:rPr lang="en-GB" sz="3600" dirty="0">
                <a:solidFill>
                  <a:schemeClr val="bg1"/>
                </a:solidFill>
              </a:rPr>
              <a:t>Buried death as He rose to life</a:t>
            </a:r>
          </a:p>
          <a:p>
            <a:r>
              <a:rPr lang="en-GB" sz="3600" dirty="0">
                <a:solidFill>
                  <a:schemeClr val="bg1"/>
                </a:solidFill>
              </a:rPr>
              <a:t>Behold 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932DDC-277B-2BB1-0C21-7244B3A977BF}"/>
              </a:ext>
            </a:extLst>
          </p:cNvPr>
          <p:cNvSpPr txBox="1"/>
          <p:nvPr/>
        </p:nvSpPr>
        <p:spPr>
          <a:xfrm>
            <a:off x="8235898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3/7</a:t>
            </a:r>
          </a:p>
        </p:txBody>
      </p:sp>
    </p:spTree>
    <p:extLst>
      <p:ext uri="{BB962C8B-B14F-4D97-AF65-F5344CB8AC3E}">
        <p14:creationId xmlns:p14="http://schemas.microsoft.com/office/powerpoint/2010/main" val="5158095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22C2C-E618-61BF-ECFE-D59B2753A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7E489CD-C977-1727-092F-F14A4A904E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118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Jesus Son of God Messiah</a:t>
            </a:r>
          </a:p>
          <a:p>
            <a:r>
              <a:rPr lang="en-GB" sz="3600" dirty="0">
                <a:solidFill>
                  <a:schemeClr val="bg1"/>
                </a:solidFill>
              </a:rPr>
              <a:t>The Lamb the roaring Lion</a:t>
            </a:r>
          </a:p>
          <a:p>
            <a:r>
              <a:rPr lang="en-GB" sz="3600" dirty="0">
                <a:solidFill>
                  <a:schemeClr val="bg1"/>
                </a:solidFill>
              </a:rPr>
              <a:t>Oh be still and behold Him</a:t>
            </a:r>
          </a:p>
          <a:p>
            <a:r>
              <a:rPr lang="en-GB" sz="3600" dirty="0">
                <a:solidFill>
                  <a:schemeClr val="bg1"/>
                </a:solidFill>
              </a:rPr>
              <a:t>Jesus Alpha and Omega</a:t>
            </a:r>
          </a:p>
          <a:p>
            <a:r>
              <a:rPr lang="en-GB" sz="3600" dirty="0">
                <a:solidFill>
                  <a:schemeClr val="bg1"/>
                </a:solidFill>
              </a:rPr>
              <a:t>Our God the risen Savior</a:t>
            </a:r>
          </a:p>
          <a:p>
            <a:r>
              <a:rPr lang="en-GB" sz="3600" dirty="0">
                <a:solidFill>
                  <a:schemeClr val="bg1"/>
                </a:solidFill>
              </a:rPr>
              <a:t>Oh be still and behold 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04607E-DCA5-A65C-5199-EDDE102ACFCC}"/>
              </a:ext>
            </a:extLst>
          </p:cNvPr>
          <p:cNvSpPr txBox="1"/>
          <p:nvPr/>
        </p:nvSpPr>
        <p:spPr>
          <a:xfrm>
            <a:off x="8388424" y="24046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4/7</a:t>
            </a:r>
          </a:p>
        </p:txBody>
      </p:sp>
    </p:spTree>
    <p:extLst>
      <p:ext uri="{BB962C8B-B14F-4D97-AF65-F5344CB8AC3E}">
        <p14:creationId xmlns:p14="http://schemas.microsoft.com/office/powerpoint/2010/main" val="17517240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35DE3-B274-AD1D-AE88-87F4B67AC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6D3780D-19B1-910F-F5F8-88D5FE262C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118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Holy </a:t>
            </a:r>
            <a:r>
              <a:rPr lang="en-GB" sz="3600" dirty="0" err="1">
                <a:solidFill>
                  <a:schemeClr val="bg1"/>
                </a:solidFill>
              </a:rPr>
              <a:t>holy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holy</a:t>
            </a:r>
            <a:endParaRPr lang="en-GB" sz="3600" dirty="0">
              <a:solidFill>
                <a:schemeClr val="bg1"/>
              </a:solidFill>
            </a:endParaRPr>
          </a:p>
          <a:p>
            <a:r>
              <a:rPr lang="en-GB" sz="3600" dirty="0">
                <a:solidFill>
                  <a:schemeClr val="bg1"/>
                </a:solidFill>
              </a:rPr>
              <a:t>Is the Lord God Almighty</a:t>
            </a:r>
          </a:p>
          <a:p>
            <a:r>
              <a:rPr lang="en-GB" sz="3600" dirty="0">
                <a:solidFill>
                  <a:schemeClr val="bg1"/>
                </a:solidFill>
              </a:rPr>
              <a:t>Worthy </a:t>
            </a:r>
            <a:r>
              <a:rPr lang="en-GB" sz="3600" dirty="0" err="1">
                <a:solidFill>
                  <a:schemeClr val="bg1"/>
                </a:solidFill>
              </a:rPr>
              <a:t>worthy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worthy</a:t>
            </a:r>
            <a:endParaRPr lang="en-GB" sz="3600" dirty="0">
              <a:solidFill>
                <a:schemeClr val="bg1"/>
              </a:solidFill>
            </a:endParaRPr>
          </a:p>
          <a:p>
            <a:r>
              <a:rPr lang="en-GB" sz="3600" dirty="0">
                <a:solidFill>
                  <a:schemeClr val="bg1"/>
                </a:solidFill>
              </a:rPr>
              <a:t>To receive all praise</a:t>
            </a:r>
            <a:br>
              <a:rPr lang="en-GB" sz="3600" dirty="0">
                <a:solidFill>
                  <a:schemeClr val="bg1"/>
                </a:solidFill>
              </a:rPr>
            </a:br>
            <a:br>
              <a:rPr lang="en-GB" sz="3600" dirty="0">
                <a:solidFill>
                  <a:schemeClr val="bg1"/>
                </a:solidFill>
              </a:rPr>
            </a:br>
            <a:r>
              <a:rPr lang="en-GB" sz="3600" dirty="0">
                <a:solidFill>
                  <a:schemeClr val="bg1"/>
                </a:solidFill>
              </a:rPr>
              <a:t>(REPEAT)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E3C34B-3718-CFCC-62E1-1B6B320144BA}"/>
              </a:ext>
            </a:extLst>
          </p:cNvPr>
          <p:cNvSpPr txBox="1"/>
          <p:nvPr/>
        </p:nvSpPr>
        <p:spPr>
          <a:xfrm>
            <a:off x="8388424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5/7</a:t>
            </a:r>
          </a:p>
        </p:txBody>
      </p:sp>
    </p:spTree>
    <p:extLst>
      <p:ext uri="{BB962C8B-B14F-4D97-AF65-F5344CB8AC3E}">
        <p14:creationId xmlns:p14="http://schemas.microsoft.com/office/powerpoint/2010/main" val="1067192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91D09-9D12-9403-DF28-2FE616D1D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14DE41F-6BDC-916A-4205-946750AC8C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118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Hear the shackles breaking free</a:t>
            </a:r>
          </a:p>
          <a:p>
            <a:r>
              <a:rPr lang="en-GB" sz="3600" dirty="0">
                <a:solidFill>
                  <a:schemeClr val="bg1"/>
                </a:solidFill>
              </a:rPr>
              <a:t>Hear the song of the redeemed</a:t>
            </a:r>
          </a:p>
          <a:p>
            <a:r>
              <a:rPr lang="en-GB" sz="3600" dirty="0">
                <a:solidFill>
                  <a:schemeClr val="bg1"/>
                </a:solidFill>
              </a:rPr>
              <a:t>He is moving He is moving He's alive</a:t>
            </a:r>
          </a:p>
          <a:p>
            <a:r>
              <a:rPr lang="en-GB" sz="3600" dirty="0">
                <a:solidFill>
                  <a:schemeClr val="bg1"/>
                </a:solidFill>
              </a:rPr>
              <a:t>So take this freedom take this love</a:t>
            </a:r>
          </a:p>
          <a:p>
            <a:r>
              <a:rPr lang="en-GB" sz="3600" dirty="0">
                <a:solidFill>
                  <a:schemeClr val="bg1"/>
                </a:solidFill>
              </a:rPr>
              <a:t>Can you feel it rising up</a:t>
            </a:r>
          </a:p>
          <a:p>
            <a:r>
              <a:rPr lang="en-GB" sz="3600" dirty="0">
                <a:solidFill>
                  <a:schemeClr val="bg1"/>
                </a:solidFill>
              </a:rPr>
              <a:t>He is here He is here He's alive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932DDC-277B-2BB1-0C21-7244B3A977BF}"/>
              </a:ext>
            </a:extLst>
          </p:cNvPr>
          <p:cNvSpPr txBox="1"/>
          <p:nvPr/>
        </p:nvSpPr>
        <p:spPr>
          <a:xfrm>
            <a:off x="8235898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3/8</a:t>
            </a:r>
          </a:p>
        </p:txBody>
      </p:sp>
    </p:spTree>
    <p:extLst>
      <p:ext uri="{BB962C8B-B14F-4D97-AF65-F5344CB8AC3E}">
        <p14:creationId xmlns:p14="http://schemas.microsoft.com/office/powerpoint/2010/main" val="38719187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7E5BD-2125-1602-8408-6B7C49A7F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4E3E246-0DAD-2C25-CFA4-502E18F8B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118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Jesus Son of God Messiah</a:t>
            </a:r>
          </a:p>
          <a:p>
            <a:r>
              <a:rPr lang="en-GB" sz="3600" dirty="0">
                <a:solidFill>
                  <a:schemeClr val="bg1"/>
                </a:solidFill>
              </a:rPr>
              <a:t>The Lamb the roaring Lion</a:t>
            </a:r>
          </a:p>
          <a:p>
            <a:r>
              <a:rPr lang="en-GB" sz="3600" dirty="0">
                <a:solidFill>
                  <a:schemeClr val="bg1"/>
                </a:solidFill>
              </a:rPr>
              <a:t>Oh be still and behold Him</a:t>
            </a:r>
          </a:p>
          <a:p>
            <a:r>
              <a:rPr lang="en-GB" sz="3600" dirty="0">
                <a:solidFill>
                  <a:schemeClr val="bg1"/>
                </a:solidFill>
              </a:rPr>
              <a:t>Jesus Alpha and Omega</a:t>
            </a:r>
          </a:p>
          <a:p>
            <a:r>
              <a:rPr lang="en-GB" sz="3600" dirty="0">
                <a:solidFill>
                  <a:schemeClr val="bg1"/>
                </a:solidFill>
              </a:rPr>
              <a:t>Our God the risen Savior</a:t>
            </a:r>
          </a:p>
          <a:p>
            <a:r>
              <a:rPr lang="en-GB" sz="3600" dirty="0">
                <a:solidFill>
                  <a:schemeClr val="bg1"/>
                </a:solidFill>
              </a:rPr>
              <a:t>Oh be still and behold 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5447DD-4F98-9272-756F-80E83EFECD35}"/>
              </a:ext>
            </a:extLst>
          </p:cNvPr>
          <p:cNvSpPr txBox="1"/>
          <p:nvPr/>
        </p:nvSpPr>
        <p:spPr>
          <a:xfrm>
            <a:off x="8388424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6/7</a:t>
            </a:r>
          </a:p>
        </p:txBody>
      </p:sp>
    </p:spTree>
    <p:extLst>
      <p:ext uri="{BB962C8B-B14F-4D97-AF65-F5344CB8AC3E}">
        <p14:creationId xmlns:p14="http://schemas.microsoft.com/office/powerpoint/2010/main" val="36640347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FC65F-6319-1DB6-E282-44C4E8ED7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196B40A-4576-5E12-B95E-67B87AD66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118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Behold 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F13681-1347-A03E-CCDC-4AD17D4D0939}"/>
              </a:ext>
            </a:extLst>
          </p:cNvPr>
          <p:cNvSpPr txBox="1"/>
          <p:nvPr/>
        </p:nvSpPr>
        <p:spPr>
          <a:xfrm>
            <a:off x="8316416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7/7</a:t>
            </a:r>
          </a:p>
        </p:txBody>
      </p:sp>
    </p:spTree>
    <p:extLst>
      <p:ext uri="{BB962C8B-B14F-4D97-AF65-F5344CB8AC3E}">
        <p14:creationId xmlns:p14="http://schemas.microsoft.com/office/powerpoint/2010/main" val="16910359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06D2A-5E68-F15C-89E4-2DBC4F4793A3}"/>
              </a:ext>
            </a:extLst>
          </p:cNvPr>
          <p:cNvSpPr txBox="1">
            <a:spLocks/>
          </p:cNvSpPr>
          <p:nvPr/>
        </p:nvSpPr>
        <p:spPr bwMode="auto">
          <a:xfrm>
            <a:off x="457200" y="836712"/>
            <a:ext cx="8229600" cy="48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8595B"/>
                </a:solidFill>
                <a:latin typeface="Rockwell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9C6AC8B-4AF1-9B45-6683-F14ED4AE0E1F}"/>
              </a:ext>
            </a:extLst>
          </p:cNvPr>
          <p:cNvSpPr txBox="1">
            <a:spLocks/>
          </p:cNvSpPr>
          <p:nvPr/>
        </p:nvSpPr>
        <p:spPr bwMode="auto">
          <a:xfrm>
            <a:off x="323528" y="116632"/>
            <a:ext cx="8229600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8595B"/>
                </a:solidFill>
                <a:latin typeface="Rockwell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8595B"/>
                </a:solidFill>
                <a:latin typeface="Rockwell" panose="02060603020205020403" pitchFamily="18" charset="0"/>
              </a:defRPr>
            </a:lvl9pPr>
          </a:lstStyle>
          <a:p>
            <a:pPr lvl="0" algn="ctr">
              <a:defRPr/>
            </a:pPr>
            <a:r>
              <a:rPr lang="en-GB" dirty="0">
                <a:solidFill>
                  <a:schemeClr val="bg1"/>
                </a:solidFill>
              </a:rPr>
              <a:t>2 Corinthians 14</a:t>
            </a:r>
            <a:br>
              <a:rPr lang="en-GB" dirty="0">
                <a:solidFill>
                  <a:schemeClr val="bg1"/>
                </a:solidFill>
              </a:rPr>
            </a:b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May the grace of the Lord Jesus Christ, and the love of God, and the fellowship of the Holy Spirit be with you all</a:t>
            </a:r>
          </a:p>
          <a:p>
            <a:pPr lvl="0" algn="ctr">
              <a:defRPr/>
            </a:pPr>
            <a:endParaRPr lang="en-GB" dirty="0">
              <a:solidFill>
                <a:schemeClr val="bg1"/>
              </a:solidFill>
            </a:endParaRPr>
          </a:p>
          <a:p>
            <a:pPr lvl="0" algn="ctr">
              <a:defRPr/>
            </a:pPr>
            <a:r>
              <a:rPr lang="en-GB" dirty="0">
                <a:solidFill>
                  <a:schemeClr val="bg1"/>
                </a:solidFill>
              </a:rPr>
              <a:t>Surely goodness and mercy shall follow us all the days of our lives, and we shall dwell in the house of the Lord forever.</a:t>
            </a:r>
          </a:p>
        </p:txBody>
      </p:sp>
    </p:spTree>
    <p:extLst>
      <p:ext uri="{BB962C8B-B14F-4D97-AF65-F5344CB8AC3E}">
        <p14:creationId xmlns:p14="http://schemas.microsoft.com/office/powerpoint/2010/main" val="3974712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22C2C-E618-61BF-ECFE-D59B2753A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7E489CD-C977-1727-092F-F14A4A904E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118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He lives</a:t>
            </a:r>
          </a:p>
          <a:p>
            <a:r>
              <a:rPr lang="en-GB" sz="3600" dirty="0">
                <a:solidFill>
                  <a:schemeClr val="bg1"/>
                </a:solidFill>
              </a:rPr>
              <a:t>All </a:t>
            </a:r>
            <a:r>
              <a:rPr lang="en-GB" sz="3600" dirty="0" err="1">
                <a:solidFill>
                  <a:schemeClr val="bg1"/>
                </a:solidFill>
              </a:rPr>
              <a:t>honor</a:t>
            </a:r>
            <a:r>
              <a:rPr lang="en-GB" sz="3600" dirty="0">
                <a:solidFill>
                  <a:schemeClr val="bg1"/>
                </a:solidFill>
              </a:rPr>
              <a:t> and power are His</a:t>
            </a:r>
          </a:p>
          <a:p>
            <a:r>
              <a:rPr lang="en-GB" sz="3600" dirty="0">
                <a:solidFill>
                  <a:schemeClr val="bg1"/>
                </a:solidFill>
              </a:rPr>
              <a:t>All glory forever amen</a:t>
            </a:r>
          </a:p>
          <a:p>
            <a:r>
              <a:rPr lang="en-GB" sz="3600" dirty="0">
                <a:solidFill>
                  <a:schemeClr val="bg1"/>
                </a:solidFill>
              </a:rPr>
              <a:t>Jesus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04607E-DCA5-A65C-5199-EDDE102ACFCC}"/>
              </a:ext>
            </a:extLst>
          </p:cNvPr>
          <p:cNvSpPr txBox="1"/>
          <p:nvPr/>
        </p:nvSpPr>
        <p:spPr>
          <a:xfrm>
            <a:off x="8388424" y="24046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4/8</a:t>
            </a:r>
          </a:p>
        </p:txBody>
      </p:sp>
    </p:spTree>
    <p:extLst>
      <p:ext uri="{BB962C8B-B14F-4D97-AF65-F5344CB8AC3E}">
        <p14:creationId xmlns:p14="http://schemas.microsoft.com/office/powerpoint/2010/main" val="1747532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C67EB-B21B-F8C3-2454-DB8581DA1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D9E80FA-F1E6-7547-84DF-49A6EF58E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118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He lives</a:t>
            </a:r>
          </a:p>
          <a:p>
            <a:r>
              <a:rPr lang="en-GB" sz="3600" dirty="0">
                <a:solidFill>
                  <a:schemeClr val="bg1"/>
                </a:solidFill>
              </a:rPr>
              <a:t>All </a:t>
            </a:r>
            <a:r>
              <a:rPr lang="en-GB" sz="3600" dirty="0" err="1">
                <a:solidFill>
                  <a:schemeClr val="bg1"/>
                </a:solidFill>
              </a:rPr>
              <a:t>honor</a:t>
            </a:r>
            <a:r>
              <a:rPr lang="en-GB" sz="3600" dirty="0">
                <a:solidFill>
                  <a:schemeClr val="bg1"/>
                </a:solidFill>
              </a:rPr>
              <a:t> and power are His</a:t>
            </a:r>
          </a:p>
          <a:p>
            <a:r>
              <a:rPr lang="en-GB" sz="3600" dirty="0">
                <a:solidFill>
                  <a:schemeClr val="bg1"/>
                </a:solidFill>
              </a:rPr>
              <a:t>All glory forever amen</a:t>
            </a:r>
          </a:p>
          <a:p>
            <a:r>
              <a:rPr lang="en-GB" sz="3600" dirty="0">
                <a:solidFill>
                  <a:schemeClr val="bg1"/>
                </a:solidFill>
              </a:rPr>
              <a:t>Jesus lives</a:t>
            </a:r>
          </a:p>
          <a:p>
            <a:r>
              <a:rPr lang="en-GB" sz="3600" dirty="0">
                <a:solidFill>
                  <a:schemeClr val="bg1"/>
                </a:solidFill>
              </a:rPr>
              <a:t>Jesus lives</a:t>
            </a:r>
          </a:p>
          <a:p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2E2EC4-B946-6876-D264-84717C0FF0A8}"/>
              </a:ext>
            </a:extLst>
          </p:cNvPr>
          <p:cNvSpPr txBox="1"/>
          <p:nvPr/>
        </p:nvSpPr>
        <p:spPr>
          <a:xfrm>
            <a:off x="8388424" y="24046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5/8</a:t>
            </a:r>
          </a:p>
        </p:txBody>
      </p:sp>
    </p:spTree>
    <p:extLst>
      <p:ext uri="{BB962C8B-B14F-4D97-AF65-F5344CB8AC3E}">
        <p14:creationId xmlns:p14="http://schemas.microsoft.com/office/powerpoint/2010/main" val="213161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35DE3-B274-AD1D-AE88-87F4B67AC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6D3780D-19B1-910F-F5F8-88D5FE262C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118" y="692696"/>
            <a:ext cx="8640960" cy="6480720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You took all our shame</a:t>
            </a:r>
          </a:p>
          <a:p>
            <a:r>
              <a:rPr lang="en-GB" sz="3600" dirty="0">
                <a:solidFill>
                  <a:schemeClr val="bg1"/>
                </a:solidFill>
              </a:rPr>
              <a:t>Left it in the grave</a:t>
            </a:r>
          </a:p>
          <a:p>
            <a:r>
              <a:rPr lang="en-GB" sz="3600" dirty="0">
                <a:solidFill>
                  <a:schemeClr val="bg1"/>
                </a:solidFill>
              </a:rPr>
              <a:t>We're forgiven we're forgiven</a:t>
            </a:r>
          </a:p>
          <a:p>
            <a:r>
              <a:rPr lang="en-GB" sz="3600" dirty="0">
                <a:solidFill>
                  <a:schemeClr val="bg1"/>
                </a:solidFill>
              </a:rPr>
              <a:t>The work forever done</a:t>
            </a:r>
          </a:p>
          <a:p>
            <a:r>
              <a:rPr lang="en-GB" sz="3600" dirty="0">
                <a:solidFill>
                  <a:schemeClr val="bg1"/>
                </a:solidFill>
              </a:rPr>
              <a:t>Only by the blood</a:t>
            </a:r>
          </a:p>
          <a:p>
            <a:r>
              <a:rPr lang="en-GB" sz="3600" dirty="0">
                <a:solidFill>
                  <a:schemeClr val="bg1"/>
                </a:solidFill>
              </a:rPr>
              <a:t>It is finished it is finished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E3C34B-3718-CFCC-62E1-1B6B320144BA}"/>
              </a:ext>
            </a:extLst>
          </p:cNvPr>
          <p:cNvSpPr txBox="1"/>
          <p:nvPr/>
        </p:nvSpPr>
        <p:spPr>
          <a:xfrm>
            <a:off x="8388424" y="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6/8</a:t>
            </a:r>
          </a:p>
        </p:txBody>
      </p:sp>
    </p:spTree>
    <p:extLst>
      <p:ext uri="{BB962C8B-B14F-4D97-AF65-F5344CB8AC3E}">
        <p14:creationId xmlns:p14="http://schemas.microsoft.com/office/powerpoint/2010/main" val="2764355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ngs_2024-09-29" id="{AE33A1CF-5A6E-9A45-939B-9BEFB8807446}" vid="{DFD4CA98-726C-574E-9379-F8F810DB23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5008</TotalTime>
  <Words>1501</Words>
  <Application>Microsoft Office PowerPoint</Application>
  <PresentationFormat>On-screen Show (4:3)</PresentationFormat>
  <Paragraphs>315</Paragraphs>
  <Slides>62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akagi_probook</vt:lpstr>
      <vt:lpstr>Amatic SC</vt:lpstr>
      <vt:lpstr>Arial</vt:lpstr>
      <vt:lpstr>Calibri</vt:lpstr>
      <vt:lpstr>Rockwell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Grow Group 1</vt:lpstr>
      <vt:lpstr>Leaders</vt:lpstr>
      <vt:lpstr>Leaders</vt:lpstr>
      <vt:lpstr>Storm Walker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Florence Olajide</dc:creator>
  <cp:lastModifiedBy>Dele Olajide</cp:lastModifiedBy>
  <cp:revision>171</cp:revision>
  <dcterms:created xsi:type="dcterms:W3CDTF">2024-09-27T16:56:29Z</dcterms:created>
  <dcterms:modified xsi:type="dcterms:W3CDTF">2025-10-04T17:59:37Z</dcterms:modified>
</cp:coreProperties>
</file>