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950" r:id="rId2"/>
    <p:sldId id="1344" r:id="rId3"/>
    <p:sldId id="545" r:id="rId4"/>
    <p:sldId id="546" r:id="rId5"/>
    <p:sldId id="1373" r:id="rId6"/>
    <p:sldId id="547" r:id="rId7"/>
    <p:sldId id="548" r:id="rId8"/>
    <p:sldId id="1374" r:id="rId9"/>
    <p:sldId id="552" r:id="rId10"/>
    <p:sldId id="549" r:id="rId11"/>
    <p:sldId id="550" r:id="rId12"/>
    <p:sldId id="553" r:id="rId13"/>
    <p:sldId id="551" r:id="rId14"/>
    <p:sldId id="1215" r:id="rId15"/>
    <p:sldId id="1216" r:id="rId16"/>
    <p:sldId id="1217" r:id="rId17"/>
    <p:sldId id="1218" r:id="rId18"/>
    <p:sldId id="1378" r:id="rId19"/>
    <p:sldId id="518" r:id="rId20"/>
    <p:sldId id="520" r:id="rId21"/>
    <p:sldId id="521" r:id="rId22"/>
    <p:sldId id="522" r:id="rId23"/>
    <p:sldId id="838" r:id="rId24"/>
    <p:sldId id="840" r:id="rId25"/>
    <p:sldId id="524" r:id="rId26"/>
    <p:sldId id="841" r:id="rId27"/>
    <p:sldId id="842" r:id="rId28"/>
    <p:sldId id="843" r:id="rId29"/>
    <p:sldId id="525" r:id="rId30"/>
    <p:sldId id="954" r:id="rId31"/>
    <p:sldId id="1240" r:id="rId32"/>
    <p:sldId id="1411" r:id="rId33"/>
    <p:sldId id="1408" r:id="rId34"/>
    <p:sldId id="256" r:id="rId35"/>
    <p:sldId id="257" r:id="rId36"/>
    <p:sldId id="1409" r:id="rId37"/>
    <p:sldId id="1237" r:id="rId38"/>
    <p:sldId id="1238" r:id="rId39"/>
    <p:sldId id="1410" r:id="rId40"/>
    <p:sldId id="1281" r:id="rId41"/>
    <p:sldId id="1339" r:id="rId42"/>
    <p:sldId id="332" r:id="rId43"/>
    <p:sldId id="454" r:id="rId44"/>
    <p:sldId id="455" r:id="rId45"/>
    <p:sldId id="457" r:id="rId46"/>
    <p:sldId id="456" r:id="rId47"/>
    <p:sldId id="463" r:id="rId48"/>
    <p:sldId id="458" r:id="rId49"/>
    <p:sldId id="459" r:id="rId50"/>
    <p:sldId id="946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Service" id="{1F80873B-EF87-4756-A9D6-A147B579BB11}">
          <p14:sldIdLst>
            <p14:sldId id="950"/>
            <p14:sldId id="1344"/>
            <p14:sldId id="545"/>
            <p14:sldId id="546"/>
            <p14:sldId id="1373"/>
            <p14:sldId id="547"/>
            <p14:sldId id="548"/>
            <p14:sldId id="1374"/>
            <p14:sldId id="552"/>
            <p14:sldId id="549"/>
            <p14:sldId id="550"/>
            <p14:sldId id="553"/>
            <p14:sldId id="551"/>
            <p14:sldId id="1215"/>
            <p14:sldId id="1216"/>
            <p14:sldId id="1217"/>
            <p14:sldId id="1218"/>
            <p14:sldId id="1378"/>
            <p14:sldId id="518"/>
            <p14:sldId id="520"/>
            <p14:sldId id="521"/>
            <p14:sldId id="522"/>
            <p14:sldId id="838"/>
            <p14:sldId id="840"/>
            <p14:sldId id="524"/>
            <p14:sldId id="841"/>
            <p14:sldId id="842"/>
            <p14:sldId id="843"/>
            <p14:sldId id="525"/>
            <p14:sldId id="954"/>
            <p14:sldId id="1240"/>
            <p14:sldId id="1411"/>
            <p14:sldId id="1408"/>
            <p14:sldId id="256"/>
            <p14:sldId id="257"/>
            <p14:sldId id="1409"/>
            <p14:sldId id="1237"/>
            <p14:sldId id="1238"/>
            <p14:sldId id="1410"/>
            <p14:sldId id="1281"/>
            <p14:sldId id="1339"/>
            <p14:sldId id="332"/>
            <p14:sldId id="454"/>
            <p14:sldId id="455"/>
            <p14:sldId id="457"/>
            <p14:sldId id="456"/>
            <p14:sldId id="463"/>
            <p14:sldId id="458"/>
            <p14:sldId id="459"/>
          </p14:sldIdLst>
        </p14:section>
        <p14:section name="Main Service" id="{4FE2647C-705B-495A-AADF-8CE4EFF28E49}">
          <p14:sldIdLst>
            <p14:sldId id="9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54" autoAdjust="0"/>
    <p:restoredTop sz="82242" autoAdjust="0"/>
  </p:normalViewPr>
  <p:slideViewPr>
    <p:cSldViewPr>
      <p:cViewPr varScale="1">
        <p:scale>
          <a:sx n="96" d="100"/>
          <a:sy n="96" d="100"/>
        </p:scale>
        <p:origin x="2298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EAEFC-A9C7-464E-BE3F-33D4DD72E122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61DE-1D46-4752-AF65-FA2C4EB0D1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148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B61DE-1D46-4752-AF65-FA2C4EB0D1D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914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222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174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29A20-9022-A5C3-341A-3FC67A15D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4BBB2F-AD4B-268A-C5D5-17B74EEEFA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A550FD-7ADF-A0C2-959D-FA8546C9F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8267E-C2C4-DD5A-AAA9-9A612E975E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086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DEBB9-53F5-AC35-1F7C-F0A2ADA9C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559D23-4231-0B1D-AC09-EDCF14166D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2A9614-CB79-4287-E469-C60225649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A0022-6B4E-C709-D03B-C2D4C15853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757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504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10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43711-193F-BFB5-914A-5E10F6735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5020AA-6295-1BFE-73DE-80E0178AFC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3F7A1F-2A24-1289-C1FB-564562C27F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5A070-D1B5-CC30-B762-3407CD7242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443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766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4f6ce0c059313eb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4f6ce0c059313eb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577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232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6850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06/10/2025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06/10/2025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06/10/2025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436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A1CF3-4A15-4CBF-9A5A-6A56C368BE71}" type="datetimeFigureOut">
              <a:rPr lang="en-GB" smtClean="0"/>
              <a:pPr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1FA438-06AA-FBAF-6598-C474F739A20A}"/>
              </a:ext>
            </a:extLst>
          </p:cNvPr>
          <p:cNvSpPr/>
          <p:nvPr userDrawn="1"/>
        </p:nvSpPr>
        <p:spPr>
          <a:xfrm>
            <a:off x="72008" y="5949280"/>
            <a:ext cx="899592" cy="77380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A119C8-FA69-A36C-A18F-B470565B9C0C}"/>
              </a:ext>
            </a:extLst>
          </p:cNvPr>
          <p:cNvCxnSpPr>
            <a:cxnSpLocks/>
          </p:cNvCxnSpPr>
          <p:nvPr userDrawn="1"/>
        </p:nvCxnSpPr>
        <p:spPr>
          <a:xfrm>
            <a:off x="971600" y="6237312"/>
            <a:ext cx="7715200" cy="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FB4C0C-9840-84EC-CAB9-6BA55788BC6D}"/>
              </a:ext>
            </a:extLst>
          </p:cNvPr>
          <p:cNvCxnSpPr>
            <a:cxnSpLocks/>
          </p:cNvCxnSpPr>
          <p:nvPr userDrawn="1"/>
        </p:nvCxnSpPr>
        <p:spPr>
          <a:xfrm>
            <a:off x="457200" y="764704"/>
            <a:ext cx="8229600" cy="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6D2A-5E68-F15C-89E4-2DBC4F4793A3}"/>
              </a:ext>
            </a:extLst>
          </p:cNvPr>
          <p:cNvSpPr txBox="1">
            <a:spLocks/>
          </p:cNvSpPr>
          <p:nvPr/>
        </p:nvSpPr>
        <p:spPr bwMode="auto">
          <a:xfrm>
            <a:off x="457200" y="836712"/>
            <a:ext cx="8229600" cy="48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C6AC8B-4AF1-9B45-6683-F14ED4AE0E1F}"/>
              </a:ext>
            </a:extLst>
          </p:cNvPr>
          <p:cNvSpPr txBox="1">
            <a:spLocks/>
          </p:cNvSpPr>
          <p:nvPr/>
        </p:nvSpPr>
        <p:spPr bwMode="auto">
          <a:xfrm>
            <a:off x="435852" y="1484784"/>
            <a:ext cx="82296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Cornerstone City Church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Peninsula Plus Community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Hoo Are Ya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bg1"/>
                </a:solidFill>
              </a:rPr>
              <a:t>  12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October 2025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02529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8001D-BEFE-BD02-199A-A335574E2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77B5509-E76C-AC17-1523-0E59B0733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76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Even if the rocks cry out</a:t>
            </a:r>
          </a:p>
          <a:p>
            <a:r>
              <a:rPr lang="en-GB" sz="3600" dirty="0">
                <a:solidFill>
                  <a:schemeClr val="bg1"/>
                </a:solidFill>
              </a:rPr>
              <a:t>We're </a:t>
            </a:r>
            <a:r>
              <a:rPr lang="en-GB" sz="3600" dirty="0" err="1">
                <a:solidFill>
                  <a:schemeClr val="bg1"/>
                </a:solidFill>
              </a:rPr>
              <a:t>gonna</a:t>
            </a:r>
            <a:r>
              <a:rPr lang="en-GB" sz="3600" dirty="0">
                <a:solidFill>
                  <a:schemeClr val="bg1"/>
                </a:solidFill>
              </a:rPr>
              <a:t> drown them out</a:t>
            </a:r>
          </a:p>
          <a:p>
            <a:r>
              <a:rPr lang="en-GB" sz="3600" dirty="0">
                <a:solidFill>
                  <a:schemeClr val="bg1"/>
                </a:solidFill>
              </a:rPr>
              <a:t>With a louder shout of praise</a:t>
            </a:r>
          </a:p>
          <a:p>
            <a:r>
              <a:rPr lang="en-GB" sz="3600" dirty="0">
                <a:solidFill>
                  <a:schemeClr val="bg1"/>
                </a:solidFill>
              </a:rPr>
              <a:t>Even when the battles roar</a:t>
            </a:r>
          </a:p>
          <a:p>
            <a:r>
              <a:rPr lang="en-GB" sz="3600" dirty="0">
                <a:solidFill>
                  <a:schemeClr val="bg1"/>
                </a:solidFill>
              </a:rPr>
              <a:t>We're </a:t>
            </a:r>
            <a:r>
              <a:rPr lang="en-GB" sz="3600" dirty="0" err="1">
                <a:solidFill>
                  <a:schemeClr val="bg1"/>
                </a:solidFill>
              </a:rPr>
              <a:t>gonna</a:t>
            </a:r>
            <a:r>
              <a:rPr lang="en-GB" sz="3600" dirty="0">
                <a:solidFill>
                  <a:schemeClr val="bg1"/>
                </a:solidFill>
              </a:rPr>
              <a:t> praise You Lord</a:t>
            </a:r>
          </a:p>
          <a:p>
            <a:r>
              <a:rPr lang="en-GB" sz="3600" dirty="0" err="1">
                <a:solidFill>
                  <a:schemeClr val="bg1"/>
                </a:solidFill>
              </a:rPr>
              <a:t>'Cause</a:t>
            </a:r>
            <a:r>
              <a:rPr lang="en-GB" sz="3600" dirty="0">
                <a:solidFill>
                  <a:schemeClr val="bg1"/>
                </a:solidFill>
              </a:rPr>
              <a:t> You are always worthy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A1AA6E-5855-5DDA-44D4-8AC95B35777E}"/>
              </a:ext>
            </a:extLst>
          </p:cNvPr>
          <p:cNvSpPr txBox="1"/>
          <p:nvPr/>
        </p:nvSpPr>
        <p:spPr>
          <a:xfrm>
            <a:off x="8245452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7/10</a:t>
            </a:r>
          </a:p>
        </p:txBody>
      </p:sp>
    </p:spTree>
    <p:extLst>
      <p:ext uri="{BB962C8B-B14F-4D97-AF65-F5344CB8AC3E}">
        <p14:creationId xmlns:p14="http://schemas.microsoft.com/office/powerpoint/2010/main" val="4289020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F56F3-19A2-F7FA-AEDD-C14F1944B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31A404C-0957-C0C6-585D-5F251D803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76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You are worthy</a:t>
            </a:r>
          </a:p>
          <a:p>
            <a:r>
              <a:rPr lang="en-GB" sz="3600" dirty="0">
                <a:solidFill>
                  <a:schemeClr val="bg1"/>
                </a:solidFill>
              </a:rPr>
              <a:t>Worthy of honour and praise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 are worthy</a:t>
            </a:r>
          </a:p>
          <a:p>
            <a:r>
              <a:rPr lang="en-GB" sz="3600" dirty="0">
                <a:solidFill>
                  <a:schemeClr val="bg1"/>
                </a:solidFill>
              </a:rPr>
              <a:t>We'll sing it again and again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97D06-1EC4-A4ED-DB40-F764385EF716}"/>
              </a:ext>
            </a:extLst>
          </p:cNvPr>
          <p:cNvSpPr txBox="1"/>
          <p:nvPr/>
        </p:nvSpPr>
        <p:spPr>
          <a:xfrm>
            <a:off x="8240938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8/10</a:t>
            </a:r>
          </a:p>
        </p:txBody>
      </p:sp>
    </p:spTree>
    <p:extLst>
      <p:ext uri="{BB962C8B-B14F-4D97-AF65-F5344CB8AC3E}">
        <p14:creationId xmlns:p14="http://schemas.microsoft.com/office/powerpoint/2010/main" val="2057781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7FA56-D776-348E-C764-4CAC2F978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39EF33B-0154-B876-9B16-4EAF4DAF2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76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What shall we do</a:t>
            </a:r>
          </a:p>
          <a:p>
            <a:r>
              <a:rPr lang="en-GB" sz="3600" dirty="0">
                <a:solidFill>
                  <a:schemeClr val="bg1"/>
                </a:solidFill>
              </a:rPr>
              <a:t>We shall lift up a shout</a:t>
            </a:r>
          </a:p>
          <a:p>
            <a:r>
              <a:rPr lang="en-GB" sz="3600" dirty="0">
                <a:solidFill>
                  <a:schemeClr val="bg1"/>
                </a:solidFill>
              </a:rPr>
              <a:t>What shall we do</a:t>
            </a:r>
          </a:p>
          <a:p>
            <a:r>
              <a:rPr lang="en-GB" sz="3600" dirty="0">
                <a:solidFill>
                  <a:schemeClr val="bg1"/>
                </a:solidFill>
              </a:rPr>
              <a:t>We shall praise Him</a:t>
            </a:r>
          </a:p>
          <a:p>
            <a:r>
              <a:rPr lang="en-GB" sz="3600" dirty="0">
                <a:solidFill>
                  <a:schemeClr val="bg1"/>
                </a:solidFill>
              </a:rPr>
              <a:t>What shall we do</a:t>
            </a:r>
          </a:p>
          <a:p>
            <a:r>
              <a:rPr lang="en-GB" sz="3600" dirty="0">
                <a:solidFill>
                  <a:schemeClr val="bg1"/>
                </a:solidFill>
              </a:rPr>
              <a:t>For our God made a way</a:t>
            </a:r>
          </a:p>
          <a:p>
            <a:r>
              <a:rPr lang="en-GB" sz="3600" dirty="0">
                <a:solidFill>
                  <a:schemeClr val="bg1"/>
                </a:solidFill>
              </a:rPr>
              <a:t>We'll give Him our thanksgiving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E7DE05-4DE3-0C2F-7587-2B9FFC6018D6}"/>
              </a:ext>
            </a:extLst>
          </p:cNvPr>
          <p:cNvSpPr txBox="1"/>
          <p:nvPr/>
        </p:nvSpPr>
        <p:spPr>
          <a:xfrm>
            <a:off x="8240938" y="-18246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9/10</a:t>
            </a:r>
          </a:p>
        </p:txBody>
      </p:sp>
    </p:spTree>
    <p:extLst>
      <p:ext uri="{BB962C8B-B14F-4D97-AF65-F5344CB8AC3E}">
        <p14:creationId xmlns:p14="http://schemas.microsoft.com/office/powerpoint/2010/main" val="1834232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212D6-DA77-3F5E-9230-3425426BD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8B8B34-392C-7381-6603-E09FF492C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76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We'll give Him our thanksgiving</a:t>
            </a:r>
          </a:p>
          <a:p>
            <a:r>
              <a:rPr lang="en-GB" sz="3600" dirty="0">
                <a:solidFill>
                  <a:schemeClr val="bg1"/>
                </a:solidFill>
              </a:rPr>
              <a:t>We'll give Him our thanksgiving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158C1-5657-BE41-3CAD-B65F60D108E4}"/>
              </a:ext>
            </a:extLst>
          </p:cNvPr>
          <p:cNvSpPr txBox="1"/>
          <p:nvPr/>
        </p:nvSpPr>
        <p:spPr>
          <a:xfrm>
            <a:off x="8231693" y="0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10/10</a:t>
            </a:r>
          </a:p>
        </p:txBody>
      </p:sp>
    </p:spTree>
    <p:extLst>
      <p:ext uri="{BB962C8B-B14F-4D97-AF65-F5344CB8AC3E}">
        <p14:creationId xmlns:p14="http://schemas.microsoft.com/office/powerpoint/2010/main" val="4107917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88640"/>
            <a:ext cx="8640960" cy="6480720"/>
          </a:xfrm>
        </p:spPr>
        <p:txBody>
          <a:bodyPr>
            <a:noAutofit/>
          </a:bodyPr>
          <a:lstStyle/>
          <a:p>
            <a:endParaRPr lang="en-GB" sz="5400" dirty="0">
              <a:solidFill>
                <a:schemeClr val="bg1"/>
              </a:solidFill>
            </a:endParaRPr>
          </a:p>
          <a:p>
            <a:r>
              <a:rPr lang="en-GB" sz="4400" b="0" i="0" dirty="0">
                <a:solidFill>
                  <a:srgbClr val="00A3E0"/>
                </a:solidFill>
                <a:effectLst/>
                <a:latin typeface="akagi_probook"/>
              </a:rPr>
              <a:t>Open The Eyes of My Heart</a:t>
            </a:r>
          </a:p>
          <a:p>
            <a:r>
              <a:rPr lang="en-GB" sz="1200" dirty="0">
                <a:solidFill>
                  <a:schemeClr val="bg1"/>
                </a:solidFill>
              </a:rPr>
              <a:t>CCLI Song # 2298355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Paul </a:t>
            </a:r>
            <a:r>
              <a:rPr lang="en-GB" sz="1200" dirty="0" err="1">
                <a:solidFill>
                  <a:schemeClr val="bg1"/>
                </a:solidFill>
              </a:rPr>
              <a:t>Baloche</a:t>
            </a:r>
            <a:endParaRPr lang="en-GB" sz="1200" dirty="0">
              <a:solidFill>
                <a:schemeClr val="bg1"/>
              </a:solidFill>
            </a:endParaRP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© 1997 Integrity's Hosanna! Music (Admin. by Integrity Music Ltd)</a:t>
            </a:r>
          </a:p>
          <a:p>
            <a:r>
              <a:rPr lang="en-GB" sz="1200" dirty="0">
                <a:solidFill>
                  <a:schemeClr val="bg1"/>
                </a:solidFill>
              </a:rPr>
              <a:t>For use solely with the </a:t>
            </a:r>
            <a:r>
              <a:rPr lang="en-GB" sz="1200" dirty="0" err="1">
                <a:solidFill>
                  <a:schemeClr val="bg1"/>
                </a:solidFill>
              </a:rPr>
              <a:t>SongSelect</a:t>
            </a:r>
            <a:r>
              <a:rPr lang="en-GB" sz="1200" dirty="0">
                <a:solidFill>
                  <a:schemeClr val="bg1"/>
                </a:solidFill>
              </a:rPr>
              <a:t>® Terms of Use. All rights reserved. www.ccli.com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CCLI Licence No. 33265</a:t>
            </a:r>
          </a:p>
        </p:txBody>
      </p:sp>
    </p:spTree>
    <p:extLst>
      <p:ext uri="{BB962C8B-B14F-4D97-AF65-F5344CB8AC3E}">
        <p14:creationId xmlns:p14="http://schemas.microsoft.com/office/powerpoint/2010/main" val="2240796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Open the eyes of my heart Lord</a:t>
            </a:r>
          </a:p>
          <a:p>
            <a:r>
              <a:rPr lang="en-GB" sz="4000" dirty="0">
                <a:solidFill>
                  <a:schemeClr val="bg1"/>
                </a:solidFill>
              </a:rPr>
              <a:t>Open the eyes of my heart</a:t>
            </a:r>
          </a:p>
          <a:p>
            <a:r>
              <a:rPr lang="en-GB" sz="4000" dirty="0">
                <a:solidFill>
                  <a:schemeClr val="bg1"/>
                </a:solidFill>
              </a:rPr>
              <a:t>I want to see You</a:t>
            </a:r>
          </a:p>
          <a:p>
            <a:r>
              <a:rPr lang="en-GB" sz="4000" dirty="0">
                <a:solidFill>
                  <a:schemeClr val="bg1"/>
                </a:solidFill>
              </a:rPr>
              <a:t>I want to see You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1/3</a:t>
            </a:r>
          </a:p>
        </p:txBody>
      </p:sp>
    </p:spTree>
    <p:extLst>
      <p:ext uri="{BB962C8B-B14F-4D97-AF65-F5344CB8AC3E}">
        <p14:creationId xmlns:p14="http://schemas.microsoft.com/office/powerpoint/2010/main" val="4181510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To see You high and lifted up</a:t>
            </a:r>
          </a:p>
          <a:p>
            <a:r>
              <a:rPr lang="en-GB" sz="4000" dirty="0">
                <a:solidFill>
                  <a:schemeClr val="bg1"/>
                </a:solidFill>
              </a:rPr>
              <a:t>Shining in the light of Your glory</a:t>
            </a:r>
          </a:p>
          <a:p>
            <a:r>
              <a:rPr lang="en-GB" sz="4000" dirty="0">
                <a:solidFill>
                  <a:schemeClr val="bg1"/>
                </a:solidFill>
              </a:rPr>
              <a:t>Pour out Your power and love</a:t>
            </a:r>
          </a:p>
          <a:p>
            <a:r>
              <a:rPr lang="en-GB" sz="4000" dirty="0">
                <a:solidFill>
                  <a:schemeClr val="bg1"/>
                </a:solidFill>
              </a:rPr>
              <a:t>As we sing holy </a:t>
            </a:r>
            <a:r>
              <a:rPr lang="en-GB" sz="4000" dirty="0" err="1">
                <a:solidFill>
                  <a:schemeClr val="bg1"/>
                </a:solidFill>
              </a:rPr>
              <a:t>holy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holy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2/3</a:t>
            </a:r>
          </a:p>
        </p:txBody>
      </p:sp>
    </p:spTree>
    <p:extLst>
      <p:ext uri="{BB962C8B-B14F-4D97-AF65-F5344CB8AC3E}">
        <p14:creationId xmlns:p14="http://schemas.microsoft.com/office/powerpoint/2010/main" val="2144799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Holy </a:t>
            </a:r>
            <a:r>
              <a:rPr lang="en-GB" sz="4000" dirty="0" err="1">
                <a:solidFill>
                  <a:schemeClr val="bg1"/>
                </a:solidFill>
              </a:rPr>
              <a:t>holy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holy</a:t>
            </a:r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>
                <a:solidFill>
                  <a:schemeClr val="bg1"/>
                </a:solidFill>
              </a:rPr>
              <a:t>Holy </a:t>
            </a:r>
            <a:r>
              <a:rPr lang="en-GB" sz="4000" dirty="0" err="1">
                <a:solidFill>
                  <a:schemeClr val="bg1"/>
                </a:solidFill>
              </a:rPr>
              <a:t>holy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holy</a:t>
            </a:r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>
                <a:solidFill>
                  <a:schemeClr val="bg1"/>
                </a:solidFill>
              </a:rPr>
              <a:t>Holy </a:t>
            </a:r>
            <a:r>
              <a:rPr lang="en-GB" sz="4000" dirty="0" err="1">
                <a:solidFill>
                  <a:schemeClr val="bg1"/>
                </a:solidFill>
              </a:rPr>
              <a:t>holy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holy</a:t>
            </a:r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>
                <a:solidFill>
                  <a:schemeClr val="bg1"/>
                </a:solidFill>
              </a:rPr>
              <a:t>I want to see You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3/3</a:t>
            </a:r>
          </a:p>
        </p:txBody>
      </p:sp>
    </p:spTree>
    <p:extLst>
      <p:ext uri="{BB962C8B-B14F-4D97-AF65-F5344CB8AC3E}">
        <p14:creationId xmlns:p14="http://schemas.microsoft.com/office/powerpoint/2010/main" val="96186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51AD6-4CFA-79CD-B036-E66F4B404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73FFD-582A-C2F2-7682-DDBD6DCB3268}"/>
              </a:ext>
            </a:extLst>
          </p:cNvPr>
          <p:cNvSpPr txBox="1">
            <a:spLocks/>
          </p:cNvSpPr>
          <p:nvPr/>
        </p:nvSpPr>
        <p:spPr bwMode="auto">
          <a:xfrm>
            <a:off x="457200" y="836712"/>
            <a:ext cx="8229600" cy="48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ECCD82-0390-1193-038C-1271F88A892F}"/>
              </a:ext>
            </a:extLst>
          </p:cNvPr>
          <p:cNvSpPr txBox="1">
            <a:spLocks/>
          </p:cNvSpPr>
          <p:nvPr/>
        </p:nvSpPr>
        <p:spPr bwMode="auto">
          <a:xfrm>
            <a:off x="435852" y="1484784"/>
            <a:ext cx="82296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pic>
        <p:nvPicPr>
          <p:cNvPr id="1026" name="Picture 2" descr="Power In Prayer">
            <a:extLst>
              <a:ext uri="{FF2B5EF4-FFF2-40B4-BE49-F238E27FC236}">
                <a16:creationId xmlns:a16="http://schemas.microsoft.com/office/drawing/2014/main" id="{626F56B9-9788-B5A3-4680-A614FFE1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2" y="980728"/>
            <a:ext cx="7574611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773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88640"/>
            <a:ext cx="8640960" cy="6480720"/>
          </a:xfrm>
        </p:spPr>
        <p:txBody>
          <a:bodyPr>
            <a:noAutofit/>
          </a:bodyPr>
          <a:lstStyle/>
          <a:p>
            <a:endParaRPr lang="en-GB" sz="5400" dirty="0">
              <a:solidFill>
                <a:schemeClr val="bg1"/>
              </a:solidFill>
            </a:endParaRPr>
          </a:p>
          <a:p>
            <a:r>
              <a:rPr lang="en-GB" sz="4400" b="0" i="0" dirty="0">
                <a:solidFill>
                  <a:srgbClr val="00A3E0"/>
                </a:solidFill>
                <a:effectLst/>
                <a:latin typeface="akagi_probook"/>
              </a:rPr>
              <a:t>Holy Forever</a:t>
            </a:r>
          </a:p>
          <a:p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CCLI Song # 7201044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Brian Johnson | Chris Tomlin | Jason Ingram | Jenn Johnson | Phil Wickham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© Phil Wickham Music (Admin. by / Small Stone Media BV, Holland (Admin. in the UK/Eire by Song Solutions www.songsolutions.org))</a:t>
            </a:r>
          </a:p>
          <a:p>
            <a:r>
              <a:rPr lang="en-GB" sz="1200" dirty="0">
                <a:solidFill>
                  <a:schemeClr val="bg1"/>
                </a:solidFill>
              </a:rPr>
              <a:t>Simply Global Songs (Admin. by / Small Stone Media BV, Holland (Admin. in the UK/Eire by Song Solutions www.songsolutions.org))</a:t>
            </a:r>
          </a:p>
          <a:p>
            <a:r>
              <a:rPr lang="en-GB" sz="1200" dirty="0">
                <a:solidFill>
                  <a:schemeClr val="bg1"/>
                </a:solidFill>
              </a:rPr>
              <a:t>Capitol CMG Paragon (Admin. by Capitol CMG Publishing)</a:t>
            </a:r>
          </a:p>
          <a:p>
            <a:r>
              <a:rPr lang="en-GB" sz="1200" dirty="0">
                <a:solidFill>
                  <a:schemeClr val="bg1"/>
                </a:solidFill>
              </a:rPr>
              <a:t>S. D. G. Publishing (Admin. by Capitol CMG Publishing)</a:t>
            </a:r>
          </a:p>
          <a:p>
            <a:r>
              <a:rPr lang="en-GB" sz="1200" dirty="0">
                <a:solidFill>
                  <a:schemeClr val="bg1"/>
                </a:solidFill>
              </a:rPr>
              <a:t>Be Essential Songs (Admin. by Essential Music Publishing LLC)</a:t>
            </a:r>
          </a:p>
          <a:p>
            <a:r>
              <a:rPr lang="en-GB" sz="1200" dirty="0">
                <a:solidFill>
                  <a:schemeClr val="bg1"/>
                </a:solidFill>
              </a:rPr>
              <a:t>My Magnolia Music (Admin. by Essential Music Publishing LLC)</a:t>
            </a:r>
          </a:p>
          <a:p>
            <a:r>
              <a:rPr lang="en-GB" sz="1200" dirty="0">
                <a:solidFill>
                  <a:schemeClr val="bg1"/>
                </a:solidFill>
              </a:rPr>
              <a:t>Bethel Music Publishing (Admin. by Song Solutions)</a:t>
            </a:r>
          </a:p>
          <a:p>
            <a:r>
              <a:rPr lang="en-GB" sz="1200" dirty="0">
                <a:solidFill>
                  <a:schemeClr val="bg1"/>
                </a:solidFill>
              </a:rPr>
              <a:t>Brian and Jenn Publishing (Admin. by Song Solutions)</a:t>
            </a:r>
          </a:p>
          <a:p>
            <a:r>
              <a:rPr lang="en-GB" sz="1200" dirty="0">
                <a:solidFill>
                  <a:schemeClr val="bg1"/>
                </a:solidFill>
              </a:rPr>
              <a:t>For use solely with the </a:t>
            </a:r>
            <a:r>
              <a:rPr lang="en-GB" sz="1200" dirty="0" err="1">
                <a:solidFill>
                  <a:schemeClr val="bg1"/>
                </a:solidFill>
              </a:rPr>
              <a:t>SongSelect</a:t>
            </a:r>
            <a:r>
              <a:rPr lang="en-GB" sz="1200" dirty="0">
                <a:solidFill>
                  <a:schemeClr val="bg1"/>
                </a:solidFill>
              </a:rPr>
              <a:t>® Terms of Use. All rights reserved. www.ccli.com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CCLI Licence No. 33265</a:t>
            </a:r>
            <a:br>
              <a:rPr lang="en-GB" sz="1200" dirty="0">
                <a:solidFill>
                  <a:schemeClr val="bg1"/>
                </a:solidFill>
              </a:rPr>
            </a:b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82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7EE59-AEF4-2B1F-1753-F91D0594B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51780-0E72-03DB-C8E6-0DB3005A7F25}"/>
              </a:ext>
            </a:extLst>
          </p:cNvPr>
          <p:cNvSpPr txBox="1">
            <a:spLocks/>
          </p:cNvSpPr>
          <p:nvPr/>
        </p:nvSpPr>
        <p:spPr bwMode="auto">
          <a:xfrm>
            <a:off x="457200" y="836712"/>
            <a:ext cx="8229600" cy="48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EDE965-BA49-88AB-EAC0-AD5F11FEA314}"/>
              </a:ext>
            </a:extLst>
          </p:cNvPr>
          <p:cNvSpPr txBox="1">
            <a:spLocks/>
          </p:cNvSpPr>
          <p:nvPr/>
        </p:nvSpPr>
        <p:spPr bwMode="auto">
          <a:xfrm>
            <a:off x="435852" y="1484784"/>
            <a:ext cx="82296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pic>
        <p:nvPicPr>
          <p:cNvPr id="1026" name="Picture 2" descr="Power In Prayer">
            <a:extLst>
              <a:ext uri="{FF2B5EF4-FFF2-40B4-BE49-F238E27FC236}">
                <a16:creationId xmlns:a16="http://schemas.microsoft.com/office/drawing/2014/main" id="{AF7BB691-865E-E766-677C-5C05A88B2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2" y="980728"/>
            <a:ext cx="7574611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955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A thousand generations falling down in worship</a:t>
            </a:r>
          </a:p>
          <a:p>
            <a:r>
              <a:rPr lang="en-GB" sz="3600" dirty="0">
                <a:solidFill>
                  <a:schemeClr val="bg1"/>
                </a:solidFill>
              </a:rPr>
              <a:t>To sing the song of ages to the Lamb</a:t>
            </a:r>
          </a:p>
          <a:p>
            <a:r>
              <a:rPr lang="en-GB" sz="3600" dirty="0">
                <a:solidFill>
                  <a:schemeClr val="bg1"/>
                </a:solidFill>
              </a:rPr>
              <a:t>And all who've gone before us</a:t>
            </a:r>
          </a:p>
          <a:p>
            <a:r>
              <a:rPr lang="en-GB" sz="3600" dirty="0">
                <a:solidFill>
                  <a:schemeClr val="bg1"/>
                </a:solidFill>
              </a:rPr>
              <a:t>And all who will believe</a:t>
            </a:r>
          </a:p>
          <a:p>
            <a:r>
              <a:rPr lang="en-GB" sz="3600" dirty="0">
                <a:solidFill>
                  <a:schemeClr val="bg1"/>
                </a:solidFill>
              </a:rPr>
              <a:t>Will sing the song of ages to the Lamb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16416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1/10</a:t>
            </a:r>
          </a:p>
        </p:txBody>
      </p:sp>
    </p:spTree>
    <p:extLst>
      <p:ext uri="{BB962C8B-B14F-4D97-AF65-F5344CB8AC3E}">
        <p14:creationId xmlns:p14="http://schemas.microsoft.com/office/powerpoint/2010/main" val="2175635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(Jesus) Your name is the highest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Your name is the greatest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Your name stands above them all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thrones and dominions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powers and positions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Your name stands above them 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59811" y="-42193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2/10</a:t>
            </a:r>
          </a:p>
        </p:txBody>
      </p:sp>
    </p:spTree>
    <p:extLst>
      <p:ext uri="{BB962C8B-B14F-4D97-AF65-F5344CB8AC3E}">
        <p14:creationId xmlns:p14="http://schemas.microsoft.com/office/powerpoint/2010/main" val="649780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And the angels cry Holy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creation cries Holy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 are lifted high Holy</a:t>
            </a:r>
          </a:p>
          <a:p>
            <a:r>
              <a:rPr lang="en-GB" sz="3600" dirty="0">
                <a:solidFill>
                  <a:schemeClr val="bg1"/>
                </a:solidFill>
              </a:rPr>
              <a:t>Holy forever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28377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3/10</a:t>
            </a:r>
          </a:p>
        </p:txBody>
      </p:sp>
    </p:spTree>
    <p:extLst>
      <p:ext uri="{BB962C8B-B14F-4D97-AF65-F5344CB8AC3E}">
        <p14:creationId xmlns:p14="http://schemas.microsoft.com/office/powerpoint/2010/main" val="1408307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If you've been forgiven and if you've been redeemed</a:t>
            </a:r>
          </a:p>
          <a:p>
            <a:r>
              <a:rPr lang="en-GB" sz="3600" dirty="0">
                <a:solidFill>
                  <a:schemeClr val="bg1"/>
                </a:solidFill>
              </a:rPr>
              <a:t>Sing the song forever to the Lamb</a:t>
            </a:r>
          </a:p>
          <a:p>
            <a:r>
              <a:rPr lang="en-GB" sz="3600" dirty="0">
                <a:solidFill>
                  <a:schemeClr val="bg1"/>
                </a:solidFill>
              </a:rPr>
              <a:t>If you walk in freedom and if you bear His name</a:t>
            </a:r>
          </a:p>
          <a:p>
            <a:r>
              <a:rPr lang="en-GB" sz="3600" dirty="0">
                <a:solidFill>
                  <a:schemeClr val="bg1"/>
                </a:solidFill>
              </a:rPr>
              <a:t>Sing the song forever to the Lamb</a:t>
            </a:r>
          </a:p>
          <a:p>
            <a:r>
              <a:rPr lang="en-GB" sz="3600" dirty="0">
                <a:solidFill>
                  <a:schemeClr val="bg1"/>
                </a:solidFill>
              </a:rPr>
              <a:t>We'll sing the song forever and amen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28377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4/10</a:t>
            </a:r>
          </a:p>
        </p:txBody>
      </p:sp>
    </p:spTree>
    <p:extLst>
      <p:ext uri="{BB962C8B-B14F-4D97-AF65-F5344CB8AC3E}">
        <p14:creationId xmlns:p14="http://schemas.microsoft.com/office/powerpoint/2010/main" val="2044400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And the angels cry Holy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creation cries Holy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 are lifted high Holy</a:t>
            </a:r>
          </a:p>
          <a:p>
            <a:r>
              <a:rPr lang="en-GB" sz="3600" dirty="0">
                <a:solidFill>
                  <a:schemeClr val="bg1"/>
                </a:solidFill>
              </a:rPr>
              <a:t>Holy forever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44408" y="44624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5/10</a:t>
            </a:r>
          </a:p>
        </p:txBody>
      </p:sp>
    </p:spTree>
    <p:extLst>
      <p:ext uri="{BB962C8B-B14F-4D97-AF65-F5344CB8AC3E}">
        <p14:creationId xmlns:p14="http://schemas.microsoft.com/office/powerpoint/2010/main" val="2864160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Hear Your people sing Holy</a:t>
            </a:r>
          </a:p>
          <a:p>
            <a:r>
              <a:rPr lang="en-GB" sz="3600" dirty="0">
                <a:solidFill>
                  <a:schemeClr val="bg1"/>
                </a:solidFill>
              </a:rPr>
              <a:t>To the King of Kings Holy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 will always be Holy</a:t>
            </a:r>
          </a:p>
          <a:p>
            <a:r>
              <a:rPr lang="en-GB" sz="3600" dirty="0">
                <a:solidFill>
                  <a:schemeClr val="bg1"/>
                </a:solidFill>
              </a:rPr>
              <a:t>Holy forever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34609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6/10</a:t>
            </a:r>
          </a:p>
        </p:txBody>
      </p:sp>
    </p:spTree>
    <p:extLst>
      <p:ext uri="{BB962C8B-B14F-4D97-AF65-F5344CB8AC3E}">
        <p14:creationId xmlns:p14="http://schemas.microsoft.com/office/powerpoint/2010/main" val="3063323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(Jesus) Your name is the highest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Your name is the greatest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Your name stands above them all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thrones and dominions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powers and positions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Your name stands above them 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31558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7/10</a:t>
            </a:r>
          </a:p>
        </p:txBody>
      </p:sp>
    </p:spTree>
    <p:extLst>
      <p:ext uri="{BB962C8B-B14F-4D97-AF65-F5344CB8AC3E}">
        <p14:creationId xmlns:p14="http://schemas.microsoft.com/office/powerpoint/2010/main" val="1806542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And the angels cry Holy</a:t>
            </a:r>
          </a:p>
          <a:p>
            <a:r>
              <a:rPr lang="en-GB" sz="4000" dirty="0">
                <a:solidFill>
                  <a:schemeClr val="bg1"/>
                </a:solidFill>
              </a:rPr>
              <a:t>All creation cries Holy</a:t>
            </a:r>
          </a:p>
          <a:p>
            <a:r>
              <a:rPr lang="en-GB" sz="4000" dirty="0">
                <a:solidFill>
                  <a:schemeClr val="bg1"/>
                </a:solidFill>
              </a:rPr>
              <a:t>You are lifted high Holy</a:t>
            </a:r>
          </a:p>
          <a:p>
            <a:r>
              <a:rPr lang="en-GB" sz="4000" dirty="0">
                <a:solidFill>
                  <a:schemeClr val="bg1"/>
                </a:solidFill>
              </a:rPr>
              <a:t>Holy forever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16416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8/10</a:t>
            </a:r>
          </a:p>
        </p:txBody>
      </p:sp>
    </p:spTree>
    <p:extLst>
      <p:ext uri="{BB962C8B-B14F-4D97-AF65-F5344CB8AC3E}">
        <p14:creationId xmlns:p14="http://schemas.microsoft.com/office/powerpoint/2010/main" val="3703381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Hear Your people sing Holy</a:t>
            </a:r>
          </a:p>
          <a:p>
            <a:r>
              <a:rPr lang="en-GB" sz="4000" dirty="0">
                <a:solidFill>
                  <a:schemeClr val="bg1"/>
                </a:solidFill>
              </a:rPr>
              <a:t>To the King of Kings Holy</a:t>
            </a:r>
          </a:p>
          <a:p>
            <a:r>
              <a:rPr lang="en-GB" sz="4000" dirty="0">
                <a:solidFill>
                  <a:schemeClr val="bg1"/>
                </a:solidFill>
              </a:rPr>
              <a:t>You will always be Holy</a:t>
            </a:r>
          </a:p>
          <a:p>
            <a:r>
              <a:rPr lang="en-GB" sz="4000" dirty="0">
                <a:solidFill>
                  <a:schemeClr val="bg1"/>
                </a:solidFill>
              </a:rPr>
              <a:t>Holy forever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8233" y="9947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9/10</a:t>
            </a:r>
          </a:p>
        </p:txBody>
      </p:sp>
    </p:spTree>
    <p:extLst>
      <p:ext uri="{BB962C8B-B14F-4D97-AF65-F5344CB8AC3E}">
        <p14:creationId xmlns:p14="http://schemas.microsoft.com/office/powerpoint/2010/main" val="482190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You will always be Holy</a:t>
            </a:r>
          </a:p>
          <a:p>
            <a:r>
              <a:rPr lang="en-GB" sz="4000" dirty="0">
                <a:solidFill>
                  <a:schemeClr val="bg1"/>
                </a:solidFill>
              </a:rPr>
              <a:t>Holy forever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04319" y="0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10/10</a:t>
            </a:r>
          </a:p>
        </p:txBody>
      </p:sp>
    </p:spTree>
    <p:extLst>
      <p:ext uri="{BB962C8B-B14F-4D97-AF65-F5344CB8AC3E}">
        <p14:creationId xmlns:p14="http://schemas.microsoft.com/office/powerpoint/2010/main" val="718235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88640"/>
            <a:ext cx="8640960" cy="6480720"/>
          </a:xfrm>
        </p:spPr>
        <p:txBody>
          <a:bodyPr>
            <a:noAutofit/>
          </a:bodyPr>
          <a:lstStyle/>
          <a:p>
            <a:endParaRPr lang="en-GB" sz="5400" dirty="0">
              <a:solidFill>
                <a:schemeClr val="bg1"/>
              </a:solidFill>
            </a:endParaRPr>
          </a:p>
          <a:p>
            <a:endParaRPr lang="en-GB" sz="5400" b="0" i="0" dirty="0">
              <a:solidFill>
                <a:schemeClr val="bg1"/>
              </a:solidFill>
              <a:effectLst/>
              <a:latin typeface="akagi_probook"/>
            </a:endParaRPr>
          </a:p>
          <a:p>
            <a:r>
              <a:rPr lang="en-GB" sz="6600" b="0" i="0" dirty="0">
                <a:solidFill>
                  <a:srgbClr val="00A3E0"/>
                </a:solidFill>
                <a:effectLst/>
                <a:latin typeface="akagi_probook"/>
              </a:rPr>
              <a:t>Thanksgiving</a:t>
            </a:r>
          </a:p>
          <a:p>
            <a:br>
              <a:rPr lang="en-GB" sz="900" b="0" i="0" dirty="0">
                <a:solidFill>
                  <a:srgbClr val="717171"/>
                </a:solidFill>
                <a:effectLst/>
                <a:latin typeface="akagi_probook"/>
              </a:rPr>
            </a:br>
            <a:r>
              <a:rPr lang="en-GB" sz="900" b="0" i="0" dirty="0">
                <a:solidFill>
                  <a:srgbClr val="717171"/>
                </a:solidFill>
                <a:effectLst/>
                <a:latin typeface="akagi_probook"/>
              </a:rPr>
              <a:t>CCLI Song # 7199589</a:t>
            </a:r>
          </a:p>
          <a:p>
            <a:r>
              <a:rPr lang="en-GB" sz="900" b="0" i="0" dirty="0">
                <a:solidFill>
                  <a:srgbClr val="717171"/>
                </a:solidFill>
                <a:effectLst/>
                <a:latin typeface="akagi_probook"/>
              </a:rPr>
              <a:t>Nick Herbert | Taku </a:t>
            </a:r>
            <a:r>
              <a:rPr lang="en-GB" sz="900" b="0" i="0" dirty="0" err="1">
                <a:solidFill>
                  <a:srgbClr val="717171"/>
                </a:solidFill>
                <a:effectLst/>
                <a:latin typeface="akagi_probook"/>
              </a:rPr>
              <a:t>Mudere</a:t>
            </a:r>
            <a:r>
              <a:rPr lang="en-GB" sz="900" b="0" i="0" dirty="0">
                <a:solidFill>
                  <a:srgbClr val="717171"/>
                </a:solidFill>
                <a:effectLst/>
                <a:latin typeface="akagi_probook"/>
              </a:rPr>
              <a:t> | Zo </a:t>
            </a:r>
            <a:r>
              <a:rPr lang="en-GB" sz="900" b="0" i="0" dirty="0" err="1">
                <a:solidFill>
                  <a:srgbClr val="717171"/>
                </a:solidFill>
                <a:effectLst/>
                <a:latin typeface="akagi_probook"/>
              </a:rPr>
              <a:t>Chilengwe</a:t>
            </a:r>
            <a:endParaRPr lang="en-GB" sz="900" b="0" i="0" dirty="0">
              <a:solidFill>
                <a:srgbClr val="717171"/>
              </a:solidFill>
              <a:effectLst/>
              <a:latin typeface="akagi_probook"/>
            </a:endParaRPr>
          </a:p>
          <a:p>
            <a:r>
              <a:rPr lang="en-GB" sz="900" b="0" i="0" dirty="0">
                <a:solidFill>
                  <a:srgbClr val="717171"/>
                </a:solidFill>
                <a:effectLst/>
                <a:latin typeface="akagi_probook"/>
              </a:rPr>
              <a:t>© Capitol CMG Genesis; Safe and Sound Music; Remaining portion is unaffiliated</a:t>
            </a:r>
          </a:p>
          <a:p>
            <a:r>
              <a:rPr lang="en-GB" sz="900" b="0" i="0" dirty="0">
                <a:solidFill>
                  <a:srgbClr val="717171"/>
                </a:solidFill>
                <a:effectLst/>
                <a:latin typeface="akagi_probook"/>
              </a:rPr>
              <a:t>For use solely with the </a:t>
            </a:r>
            <a:r>
              <a:rPr lang="en-GB" sz="900" b="0" i="0" dirty="0" err="1">
                <a:solidFill>
                  <a:srgbClr val="717171"/>
                </a:solidFill>
                <a:effectLst/>
                <a:latin typeface="akagi_probook"/>
              </a:rPr>
              <a:t>SongSelect</a:t>
            </a:r>
            <a:r>
              <a:rPr lang="en-GB" sz="900" b="0" i="0" dirty="0">
                <a:solidFill>
                  <a:srgbClr val="717171"/>
                </a:solidFill>
                <a:effectLst/>
                <a:latin typeface="akagi_probook"/>
              </a:rPr>
              <a:t>® Terms of Use. All rights reserved. www.ccli.com</a:t>
            </a:r>
          </a:p>
          <a:p>
            <a:r>
              <a:rPr lang="en-GB" sz="900" b="0" i="0" dirty="0">
                <a:solidFill>
                  <a:srgbClr val="717171"/>
                </a:solidFill>
                <a:effectLst/>
                <a:latin typeface="akagi_probook"/>
              </a:rPr>
              <a:t>CCLI Licence No. 33265</a:t>
            </a:r>
          </a:p>
          <a:p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74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6D2A-5E68-F15C-89E4-2DBC4F4793A3}"/>
              </a:ext>
            </a:extLst>
          </p:cNvPr>
          <p:cNvSpPr txBox="1">
            <a:spLocks/>
          </p:cNvSpPr>
          <p:nvPr/>
        </p:nvSpPr>
        <p:spPr bwMode="auto">
          <a:xfrm>
            <a:off x="457200" y="836712"/>
            <a:ext cx="8229600" cy="48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C6AC8B-4AF1-9B45-6683-F14ED4AE0E1F}"/>
              </a:ext>
            </a:extLst>
          </p:cNvPr>
          <p:cNvSpPr txBox="1">
            <a:spLocks/>
          </p:cNvSpPr>
          <p:nvPr/>
        </p:nvSpPr>
        <p:spPr bwMode="auto">
          <a:xfrm>
            <a:off x="435852" y="1484784"/>
            <a:ext cx="82296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pic>
        <p:nvPicPr>
          <p:cNvPr id="7170" name="Picture 2" descr="Ainsdale Methodist Church Notices">
            <a:extLst>
              <a:ext uri="{FF2B5EF4-FFF2-40B4-BE49-F238E27FC236}">
                <a16:creationId xmlns:a16="http://schemas.microsoft.com/office/drawing/2014/main" id="{3EEB5152-0F8F-378F-8135-B60333430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113"/>
            <a:ext cx="9144000" cy="48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676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52E46-F978-7210-704A-7780B48E5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125" y="0"/>
            <a:ext cx="4847749" cy="6858000"/>
          </a:xfrm>
          <a:prstGeom prst="rect">
            <a:avLst/>
          </a:prstGeom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9A94D403-D342-0FA4-FFCD-3CD188A79E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439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DDB38-2D92-CDA8-108E-BAB014677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FC629845-6805-C1E6-E442-AEA8EF7F5C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06B2D-5EB4-A907-2876-C5E6CE50C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697" y="0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1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C3985-8B83-D3B2-292F-E1A59D0A1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5A882619-E590-B58F-E69C-A28B83B97A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36EA3C-752F-7FDC-9302-57DAFDDCF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167"/>
            <a:ext cx="9144000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3D329-6146-DB16-A0F8-473DB127F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1" y="1339851"/>
            <a:ext cx="3465438" cy="3425353"/>
          </a:xfrm>
        </p:spPr>
        <p:txBody>
          <a:bodyPr>
            <a:normAutofit/>
          </a:bodyPr>
          <a:lstStyle/>
          <a:p>
            <a:pPr algn="l"/>
            <a:r>
              <a:rPr lang="en-GB" sz="3300" dirty="0"/>
              <a:t>Grow Group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D6911F-30BC-B34B-6468-F00A6CFCD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2276872"/>
            <a:ext cx="4189312" cy="581621"/>
          </a:xfrm>
        </p:spPr>
        <p:txBody>
          <a:bodyPr>
            <a:noAutofit/>
          </a:bodyPr>
          <a:lstStyle/>
          <a:p>
            <a:pPr algn="l"/>
            <a:r>
              <a:rPr lang="en-GB" sz="4000" b="1" dirty="0">
                <a:solidFill>
                  <a:schemeClr val="bg1"/>
                </a:solidFill>
              </a:rPr>
              <a:t>On YOUR MARK!</a:t>
            </a:r>
          </a:p>
        </p:txBody>
      </p:sp>
      <p:pic>
        <p:nvPicPr>
          <p:cNvPr id="4" name="Picture 3" descr="Colorized light photo effects">
            <a:extLst>
              <a:ext uri="{FF2B5EF4-FFF2-40B4-BE49-F238E27FC236}">
                <a16:creationId xmlns:a16="http://schemas.microsoft.com/office/drawing/2014/main" id="{DC944C75-EA77-229A-BB13-DCEEA7DA4F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69" r="31594" b="-1"/>
          <a:stretch/>
        </p:blipFill>
        <p:spPr>
          <a:xfrm>
            <a:off x="4671912" y="857257"/>
            <a:ext cx="4472089" cy="5143493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9436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59AD8-EA4D-EB4A-21DE-40EB92AC5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496A3-ED88-7267-057C-91BDA4DBA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Phil &amp; Kim</a:t>
            </a:r>
          </a:p>
          <a:p>
            <a:r>
              <a:rPr lang="en-GB" dirty="0"/>
              <a:t>Maria (Mia) Warren</a:t>
            </a:r>
          </a:p>
          <a:p>
            <a:r>
              <a:rPr lang="en-GB" dirty="0"/>
              <a:t>Matthew Harrison</a:t>
            </a:r>
          </a:p>
          <a:p>
            <a:r>
              <a:rPr lang="en-GB" dirty="0"/>
              <a:t>Richard &amp; Elisa Acheampong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04529-2ABB-8119-AF29-3F88F28D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6069-8263-4296-913A-BC2234E8D32B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0F744-A71E-1CDD-DFE3-F30A6FF82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D1FD5-1E07-0AF5-A2E0-AFFB72FE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35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57CDCA1-1DDB-89BD-C0E7-351133008BCA}"/>
              </a:ext>
            </a:extLst>
          </p:cNvPr>
          <p:cNvSpPr txBox="1">
            <a:spLocks/>
          </p:cNvSpPr>
          <p:nvPr/>
        </p:nvSpPr>
        <p:spPr>
          <a:xfrm>
            <a:off x="1115616" y="836712"/>
            <a:ext cx="7776864" cy="6480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800" dirty="0" err="1">
                <a:solidFill>
                  <a:schemeClr val="bg1"/>
                </a:solidFill>
              </a:rPr>
              <a:t>Leaders</a:t>
            </a:r>
            <a:r>
              <a:rPr lang="en-GB" sz="3600" dirty="0" err="1"/>
              <a:t>s</a:t>
            </a:r>
            <a:endParaRPr lang="en-GB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chemeClr val="bg1"/>
              </a:solidFill>
            </a:endParaRPr>
          </a:p>
          <a:p>
            <a:r>
              <a:rPr lang="en-GB" sz="3600" dirty="0">
                <a:solidFill>
                  <a:schemeClr val="bg1"/>
                </a:solidFill>
              </a:rPr>
              <a:t>Phil &amp; Kim</a:t>
            </a:r>
          </a:p>
          <a:p>
            <a:r>
              <a:rPr lang="en-GB" sz="3600" dirty="0">
                <a:solidFill>
                  <a:schemeClr val="bg1"/>
                </a:solidFill>
              </a:rPr>
              <a:t>Maria (Mia) Warren</a:t>
            </a:r>
          </a:p>
          <a:p>
            <a:r>
              <a:rPr lang="en-GB" sz="3600" dirty="0">
                <a:solidFill>
                  <a:schemeClr val="bg1"/>
                </a:solidFill>
              </a:rPr>
              <a:t>Matthew Harrison</a:t>
            </a:r>
          </a:p>
          <a:p>
            <a:r>
              <a:rPr lang="en-GB" sz="3600" dirty="0">
                <a:solidFill>
                  <a:schemeClr val="bg1"/>
                </a:solidFill>
              </a:rPr>
              <a:t>Richard &amp; Elisha Acheampong</a:t>
            </a:r>
          </a:p>
          <a:p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54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2A9E8-BA6D-15AB-85D4-3EDCCAA52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54A9E-66B7-EC29-89D4-68D6E5C8C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707B1-1902-A467-2007-CB8B1E744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Phil &amp; Kim</a:t>
            </a:r>
          </a:p>
          <a:p>
            <a:r>
              <a:rPr lang="en-GB" dirty="0"/>
              <a:t>Maria (Mia) Warren</a:t>
            </a:r>
          </a:p>
          <a:p>
            <a:r>
              <a:rPr lang="en-GB" dirty="0"/>
              <a:t>Matthew Harrison</a:t>
            </a:r>
          </a:p>
          <a:p>
            <a:r>
              <a:rPr lang="en-GB" dirty="0"/>
              <a:t>Richard &amp; Elisa Acheampong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7E48D-6DF4-0774-C92C-B5A016F56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6069-8263-4296-913A-BC2234E8D32B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44EB6-A3FC-F246-98ED-B162BD6C9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2F573-7E35-16AA-8640-9F189B013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36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F15A35-5412-3ED7-07CC-40ACF0216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113" y="0"/>
            <a:ext cx="4861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03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299625" y="857250"/>
            <a:ext cx="5296500" cy="1182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b="1"/>
              <a:t>Storm Walker</a:t>
            </a:r>
            <a:endParaRPr b="1"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611400" y="2600263"/>
            <a:ext cx="5532600" cy="1657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/>
              <a:t>Symbolising, trust in Jesus Christ through life's storms. </a:t>
            </a:r>
            <a:endParaRPr/>
          </a:p>
          <a:p>
            <a:pPr>
              <a:spcBef>
                <a:spcPts val="0"/>
              </a:spcBef>
            </a:pPr>
            <a:r>
              <a:rPr lang="en"/>
              <a:t>Mark 4:35-41</a:t>
            </a: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493" y="1159763"/>
            <a:ext cx="3403898" cy="4538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6;p13">
            <a:extLst>
              <a:ext uri="{FF2B5EF4-FFF2-40B4-BE49-F238E27FC236}">
                <a16:creationId xmlns:a16="http://schemas.microsoft.com/office/drawing/2014/main" id="{770B25F0-9B2E-EF4D-B857-15FAD0A1261A}"/>
              </a:ext>
            </a:extLst>
          </p:cNvPr>
          <p:cNvSpPr txBox="1">
            <a:spLocks/>
          </p:cNvSpPr>
          <p:nvPr/>
        </p:nvSpPr>
        <p:spPr>
          <a:xfrm>
            <a:off x="2987824" y="1266107"/>
            <a:ext cx="5296500" cy="1182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b="1" dirty="0">
                <a:solidFill>
                  <a:schemeClr val="bg1"/>
                </a:solidFill>
              </a:rPr>
              <a:t>Storm Walker</a:t>
            </a:r>
          </a:p>
        </p:txBody>
      </p:sp>
    </p:spTree>
    <p:extLst>
      <p:ext uri="{BB962C8B-B14F-4D97-AF65-F5344CB8AC3E}">
        <p14:creationId xmlns:p14="http://schemas.microsoft.com/office/powerpoint/2010/main" val="1125561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650277" y="1024657"/>
            <a:ext cx="47586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3600" u="sng" dirty="0">
                <a:solidFill>
                  <a:schemeClr val="bg1"/>
                </a:solidFill>
              </a:rPr>
              <a:t>Group Leaders </a:t>
            </a:r>
            <a:endParaRPr sz="3600" b="1" u="sng" dirty="0">
              <a:solidFill>
                <a:schemeClr val="bg1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96" y="1828206"/>
            <a:ext cx="2101447" cy="298691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4568" y="2904450"/>
            <a:ext cx="91440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endParaRPr>
              <a:solidFill>
                <a:schemeClr val="dk2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1488" y="1767450"/>
            <a:ext cx="1714338" cy="304767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196229" y="4815125"/>
            <a:ext cx="40470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>
                <a:solidFill>
                  <a:schemeClr val="bg1"/>
                </a:solidFill>
              </a:rPr>
              <a:t>Micheal and Mwamba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3336059" y="4815125"/>
            <a:ext cx="14652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>
                <a:solidFill>
                  <a:schemeClr val="bg1"/>
                </a:solidFill>
              </a:rPr>
              <a:t>Hannah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5285932" y="4815124"/>
            <a:ext cx="42117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>
                <a:solidFill>
                  <a:schemeClr val="bg1"/>
                </a:solidFill>
              </a:rPr>
              <a:t>Wilfred and Parveen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4B9DB5-3705-042D-1952-EB594E706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741" y="1828205"/>
            <a:ext cx="3692913" cy="277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65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7D4F5-7735-C2A4-5222-746F27436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862C7-3BEE-42E6-6ED7-69A00F86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01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76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Enter in (Enter in)</a:t>
            </a:r>
          </a:p>
          <a:p>
            <a:r>
              <a:rPr lang="en-GB" sz="3600" dirty="0">
                <a:solidFill>
                  <a:schemeClr val="bg1"/>
                </a:solidFill>
              </a:rPr>
              <a:t>His courts with praise (His courts with praise)</a:t>
            </a:r>
          </a:p>
          <a:p>
            <a:r>
              <a:rPr lang="en-GB" sz="3600" dirty="0">
                <a:solidFill>
                  <a:schemeClr val="bg1"/>
                </a:solidFill>
              </a:rPr>
              <a:t>For He is greatly (He is greatly)</a:t>
            </a:r>
          </a:p>
          <a:p>
            <a:r>
              <a:rPr lang="en-GB" sz="3600" dirty="0">
                <a:solidFill>
                  <a:schemeClr val="bg1"/>
                </a:solidFill>
              </a:rPr>
              <a:t>To be praised (To be praised)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42024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1/10</a:t>
            </a:r>
          </a:p>
        </p:txBody>
      </p:sp>
    </p:spTree>
    <p:extLst>
      <p:ext uri="{BB962C8B-B14F-4D97-AF65-F5344CB8AC3E}">
        <p14:creationId xmlns:p14="http://schemas.microsoft.com/office/powerpoint/2010/main" val="39541377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A929D4-B857-13A7-F16F-1C885159F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06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ach the Word#6. “Broken preachers.” – Morningside church of Christ">
            <a:extLst>
              <a:ext uri="{FF2B5EF4-FFF2-40B4-BE49-F238E27FC236}">
                <a16:creationId xmlns:a16="http://schemas.microsoft.com/office/drawing/2014/main" id="{2AA83B72-9961-C11B-4973-8C7748297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0"/>
          <a:stretch/>
        </p:blipFill>
        <p:spPr bwMode="auto">
          <a:xfrm>
            <a:off x="539552" y="1052736"/>
            <a:ext cx="8229600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6530792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88640"/>
            <a:ext cx="8640960" cy="6480720"/>
          </a:xfrm>
        </p:spPr>
        <p:txBody>
          <a:bodyPr>
            <a:noAutofit/>
          </a:bodyPr>
          <a:lstStyle/>
          <a:p>
            <a:endParaRPr lang="en-GB" sz="5400" dirty="0">
              <a:solidFill>
                <a:schemeClr val="bg1"/>
              </a:solidFill>
            </a:endParaRPr>
          </a:p>
          <a:p>
            <a:r>
              <a:rPr lang="en-GB" sz="6600" b="0" i="0" dirty="0">
                <a:solidFill>
                  <a:srgbClr val="00A3E0"/>
                </a:solidFill>
                <a:effectLst/>
                <a:latin typeface="akagi_probook"/>
              </a:rPr>
              <a:t>Behold Him</a:t>
            </a:r>
          </a:p>
          <a:p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CCLI Song # 7133698</a:t>
            </a:r>
          </a:p>
          <a:p>
            <a:r>
              <a:rPr lang="en-GB" sz="1200" dirty="0">
                <a:solidFill>
                  <a:schemeClr val="bg1"/>
                </a:solidFill>
              </a:rPr>
              <a:t>Mitch Wong | Paul Baloche</a:t>
            </a:r>
          </a:p>
          <a:p>
            <a:r>
              <a:rPr lang="en-GB" sz="1200" dirty="0">
                <a:solidFill>
                  <a:schemeClr val="bg1"/>
                </a:solidFill>
              </a:rPr>
              <a:t>© 2019 A Wong Made Write Publishing; Integrity Worship Music; Integrity's Praise! Music; </a:t>
            </a:r>
            <a:r>
              <a:rPr lang="en-GB" sz="1200" dirty="0" err="1">
                <a:solidFill>
                  <a:schemeClr val="bg1"/>
                </a:solidFill>
              </a:rPr>
              <a:t>Leadworship</a:t>
            </a:r>
            <a:r>
              <a:rPr lang="en-GB" sz="1200" dirty="0">
                <a:solidFill>
                  <a:schemeClr val="bg1"/>
                </a:solidFill>
              </a:rPr>
              <a:t> Songs</a:t>
            </a:r>
          </a:p>
          <a:p>
            <a:r>
              <a:rPr lang="en-GB" sz="1200" dirty="0">
                <a:solidFill>
                  <a:schemeClr val="bg1"/>
                </a:solidFill>
              </a:rPr>
              <a:t>For use solely with the </a:t>
            </a:r>
            <a:r>
              <a:rPr lang="en-GB" sz="1200" dirty="0" err="1">
                <a:solidFill>
                  <a:schemeClr val="bg1"/>
                </a:solidFill>
              </a:rPr>
              <a:t>SongSelect</a:t>
            </a:r>
            <a:r>
              <a:rPr lang="en-GB" sz="1200" dirty="0">
                <a:solidFill>
                  <a:schemeClr val="bg1"/>
                </a:solidFill>
              </a:rPr>
              <a:t>® Terms of Use. All rights reserved. www.ccli.com</a:t>
            </a:r>
            <a:br>
              <a:rPr lang="en-GB" sz="1200" dirty="0">
                <a:solidFill>
                  <a:schemeClr val="bg1"/>
                </a:solidFill>
              </a:rPr>
            </a:br>
            <a:endParaRPr lang="en-GB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He who was before there was light</a:t>
            </a:r>
          </a:p>
          <a:p>
            <a:r>
              <a:rPr lang="en-GB" sz="3600" dirty="0">
                <a:solidFill>
                  <a:schemeClr val="bg1"/>
                </a:solidFill>
              </a:rPr>
              <a:t>Walked across the pages of time</a:t>
            </a:r>
          </a:p>
          <a:p>
            <a:r>
              <a:rPr lang="en-GB" sz="3600" dirty="0">
                <a:solidFill>
                  <a:schemeClr val="bg1"/>
                </a:solidFill>
              </a:rPr>
              <a:t>He who made every living thing</a:t>
            </a:r>
          </a:p>
          <a:p>
            <a:r>
              <a:rPr lang="en-GB" sz="3600" dirty="0">
                <a:solidFill>
                  <a:schemeClr val="bg1"/>
                </a:solidFill>
              </a:rPr>
              <a:t>Behold Him</a:t>
            </a:r>
          </a:p>
          <a:p>
            <a:r>
              <a:rPr lang="en-GB" sz="3600" dirty="0">
                <a:solidFill>
                  <a:schemeClr val="bg1"/>
                </a:solidFill>
              </a:rPr>
              <a:t>He who heard humanity's cry</a:t>
            </a:r>
          </a:p>
          <a:p>
            <a:r>
              <a:rPr lang="en-GB" sz="3600" dirty="0">
                <a:solidFill>
                  <a:schemeClr val="bg1"/>
                </a:solidFill>
              </a:rPr>
              <a:t>Left His throne to wake as a child</a:t>
            </a:r>
          </a:p>
          <a:p>
            <a:r>
              <a:rPr lang="en-GB" sz="3600" dirty="0">
                <a:solidFill>
                  <a:schemeClr val="bg1"/>
                </a:solidFill>
              </a:rPr>
              <a:t>He became like the least of us</a:t>
            </a:r>
          </a:p>
          <a:p>
            <a:r>
              <a:rPr lang="en-GB" sz="3600" dirty="0">
                <a:solidFill>
                  <a:schemeClr val="bg1"/>
                </a:solidFill>
              </a:rPr>
              <a:t>Behold Him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6323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1/7</a:t>
            </a:r>
          </a:p>
        </p:txBody>
      </p:sp>
    </p:spTree>
    <p:extLst>
      <p:ext uri="{BB962C8B-B14F-4D97-AF65-F5344CB8AC3E}">
        <p14:creationId xmlns:p14="http://schemas.microsoft.com/office/powerpoint/2010/main" val="6632034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28838-C0FA-C339-E16F-5A439F077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ED7BE0D-C14E-5761-2D6B-4757AD653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Jesus Son of God Messiah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The Lamb the roaring Lion</a:t>
            </a:r>
          </a:p>
          <a:p>
            <a:r>
              <a:rPr lang="en-GB" sz="3600" dirty="0">
                <a:solidFill>
                  <a:schemeClr val="bg1"/>
                </a:solidFill>
              </a:rPr>
              <a:t>Oh be still and behold 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1770E6-11E5-F766-740C-162EB63DC923}"/>
              </a:ext>
            </a:extLst>
          </p:cNvPr>
          <p:cNvSpPr txBox="1"/>
          <p:nvPr/>
        </p:nvSpPr>
        <p:spPr>
          <a:xfrm>
            <a:off x="8316416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2/7</a:t>
            </a:r>
          </a:p>
        </p:txBody>
      </p:sp>
    </p:spTree>
    <p:extLst>
      <p:ext uri="{BB962C8B-B14F-4D97-AF65-F5344CB8AC3E}">
        <p14:creationId xmlns:p14="http://schemas.microsoft.com/office/powerpoint/2010/main" val="5667704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91D09-9D12-9403-DF28-2FE616D1D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14DE41F-6BDC-916A-4205-946750AC8C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He who dined with sinners and saints</a:t>
            </a:r>
          </a:p>
          <a:p>
            <a:r>
              <a:rPr lang="en-GB" sz="3600" dirty="0">
                <a:solidFill>
                  <a:schemeClr val="bg1"/>
                </a:solidFill>
              </a:rPr>
              <a:t>Healed the blind the lost and the lame</a:t>
            </a:r>
          </a:p>
          <a:p>
            <a:r>
              <a:rPr lang="en-GB" sz="3600" dirty="0">
                <a:solidFill>
                  <a:schemeClr val="bg1"/>
                </a:solidFill>
              </a:rPr>
              <a:t>Even now He is in our midst</a:t>
            </a:r>
          </a:p>
          <a:p>
            <a:r>
              <a:rPr lang="en-GB" sz="3600" dirty="0">
                <a:solidFill>
                  <a:schemeClr val="bg1"/>
                </a:solidFill>
              </a:rPr>
              <a:t>Behold Him</a:t>
            </a:r>
          </a:p>
          <a:p>
            <a:r>
              <a:rPr lang="en-GB" sz="3600" dirty="0">
                <a:solidFill>
                  <a:schemeClr val="bg1"/>
                </a:solidFill>
              </a:rPr>
              <a:t>He who chose a criminal's end</a:t>
            </a:r>
          </a:p>
          <a:p>
            <a:r>
              <a:rPr lang="en-GB" sz="3600" dirty="0">
                <a:solidFill>
                  <a:schemeClr val="bg1"/>
                </a:solidFill>
              </a:rPr>
              <a:t>Paid with blood to settle our debt</a:t>
            </a:r>
          </a:p>
          <a:p>
            <a:r>
              <a:rPr lang="en-GB" sz="3600" dirty="0">
                <a:solidFill>
                  <a:schemeClr val="bg1"/>
                </a:solidFill>
              </a:rPr>
              <a:t>Buried death as He rose to life</a:t>
            </a:r>
          </a:p>
          <a:p>
            <a:r>
              <a:rPr lang="en-GB" sz="3600" dirty="0">
                <a:solidFill>
                  <a:schemeClr val="bg1"/>
                </a:solidFill>
              </a:rPr>
              <a:t>Behold 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932DDC-277B-2BB1-0C21-7244B3A977BF}"/>
              </a:ext>
            </a:extLst>
          </p:cNvPr>
          <p:cNvSpPr txBox="1"/>
          <p:nvPr/>
        </p:nvSpPr>
        <p:spPr>
          <a:xfrm>
            <a:off x="8235898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3/7</a:t>
            </a:r>
          </a:p>
        </p:txBody>
      </p:sp>
    </p:spTree>
    <p:extLst>
      <p:ext uri="{BB962C8B-B14F-4D97-AF65-F5344CB8AC3E}">
        <p14:creationId xmlns:p14="http://schemas.microsoft.com/office/powerpoint/2010/main" val="5158095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22C2C-E618-61BF-ECFE-D59B2753A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7E489CD-C977-1727-092F-F14A4A904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Jesus Son of God Messiah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The Lamb the roaring Lion</a:t>
            </a:r>
          </a:p>
          <a:p>
            <a:r>
              <a:rPr lang="en-GB" sz="3600" dirty="0">
                <a:solidFill>
                  <a:schemeClr val="bg1"/>
                </a:solidFill>
              </a:rPr>
              <a:t>Oh be still and behold Him</a:t>
            </a:r>
          </a:p>
          <a:p>
            <a:r>
              <a:rPr lang="en-GB" sz="3600" dirty="0">
                <a:solidFill>
                  <a:schemeClr val="bg1"/>
                </a:solidFill>
              </a:rPr>
              <a:t>Jesus Alpha and Omega</a:t>
            </a:r>
          </a:p>
          <a:p>
            <a:r>
              <a:rPr lang="en-GB" sz="3600" dirty="0">
                <a:solidFill>
                  <a:schemeClr val="bg1"/>
                </a:solidFill>
              </a:rPr>
              <a:t>Our God the risen Savior</a:t>
            </a:r>
          </a:p>
          <a:p>
            <a:r>
              <a:rPr lang="en-GB" sz="3600" dirty="0">
                <a:solidFill>
                  <a:schemeClr val="bg1"/>
                </a:solidFill>
              </a:rPr>
              <a:t>Oh be still and behold 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04607E-DCA5-A65C-5199-EDDE102ACFCC}"/>
              </a:ext>
            </a:extLst>
          </p:cNvPr>
          <p:cNvSpPr txBox="1"/>
          <p:nvPr/>
        </p:nvSpPr>
        <p:spPr>
          <a:xfrm>
            <a:off x="8388424" y="24046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4/7</a:t>
            </a:r>
          </a:p>
        </p:txBody>
      </p:sp>
    </p:spTree>
    <p:extLst>
      <p:ext uri="{BB962C8B-B14F-4D97-AF65-F5344CB8AC3E}">
        <p14:creationId xmlns:p14="http://schemas.microsoft.com/office/powerpoint/2010/main" val="17517240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35DE3-B274-AD1D-AE88-87F4B67AC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6D3780D-19B1-910F-F5F8-88D5FE262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Holy </a:t>
            </a:r>
            <a:r>
              <a:rPr lang="en-GB" sz="3600" dirty="0" err="1">
                <a:solidFill>
                  <a:schemeClr val="bg1"/>
                </a:solidFill>
              </a:rPr>
              <a:t>holy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holy</a:t>
            </a:r>
            <a:endParaRPr lang="en-GB" sz="3600" dirty="0">
              <a:solidFill>
                <a:schemeClr val="bg1"/>
              </a:solidFill>
            </a:endParaRPr>
          </a:p>
          <a:p>
            <a:r>
              <a:rPr lang="en-GB" sz="3600" dirty="0">
                <a:solidFill>
                  <a:schemeClr val="bg1"/>
                </a:solidFill>
              </a:rPr>
              <a:t>Is the Lord God Almighty</a:t>
            </a:r>
          </a:p>
          <a:p>
            <a:r>
              <a:rPr lang="en-GB" sz="3600" dirty="0">
                <a:solidFill>
                  <a:schemeClr val="bg1"/>
                </a:solidFill>
              </a:rPr>
              <a:t>Worthy </a:t>
            </a:r>
            <a:r>
              <a:rPr lang="en-GB" sz="3600" dirty="0" err="1">
                <a:solidFill>
                  <a:schemeClr val="bg1"/>
                </a:solidFill>
              </a:rPr>
              <a:t>worthy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worthy</a:t>
            </a:r>
            <a:endParaRPr lang="en-GB" sz="3600" dirty="0">
              <a:solidFill>
                <a:schemeClr val="bg1"/>
              </a:solidFill>
            </a:endParaRPr>
          </a:p>
          <a:p>
            <a:r>
              <a:rPr lang="en-GB" sz="3600" dirty="0">
                <a:solidFill>
                  <a:schemeClr val="bg1"/>
                </a:solidFill>
              </a:rPr>
              <a:t>To receive all praise</a:t>
            </a:r>
            <a:br>
              <a:rPr lang="en-GB" sz="3600" dirty="0">
                <a:solidFill>
                  <a:schemeClr val="bg1"/>
                </a:solidFill>
              </a:rPr>
            </a:b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>(REPEAT)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E3C34B-3718-CFCC-62E1-1B6B320144BA}"/>
              </a:ext>
            </a:extLst>
          </p:cNvPr>
          <p:cNvSpPr txBox="1"/>
          <p:nvPr/>
        </p:nvSpPr>
        <p:spPr>
          <a:xfrm>
            <a:off x="8388424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5/7</a:t>
            </a:r>
          </a:p>
        </p:txBody>
      </p:sp>
    </p:spTree>
    <p:extLst>
      <p:ext uri="{BB962C8B-B14F-4D97-AF65-F5344CB8AC3E}">
        <p14:creationId xmlns:p14="http://schemas.microsoft.com/office/powerpoint/2010/main" val="10671921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7E5BD-2125-1602-8408-6B7C49A7F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4E3E246-0DAD-2C25-CFA4-502E18F8B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Jesus Son of God Messiah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The Lamb the roaring Lion</a:t>
            </a:r>
          </a:p>
          <a:p>
            <a:r>
              <a:rPr lang="en-GB" sz="3600" dirty="0">
                <a:solidFill>
                  <a:schemeClr val="bg1"/>
                </a:solidFill>
              </a:rPr>
              <a:t>Oh be still and behold Him</a:t>
            </a:r>
          </a:p>
          <a:p>
            <a:r>
              <a:rPr lang="en-GB" sz="3600" dirty="0">
                <a:solidFill>
                  <a:schemeClr val="bg1"/>
                </a:solidFill>
              </a:rPr>
              <a:t>Jesus Alpha and Omega</a:t>
            </a:r>
          </a:p>
          <a:p>
            <a:r>
              <a:rPr lang="en-GB" sz="3600" dirty="0">
                <a:solidFill>
                  <a:schemeClr val="bg1"/>
                </a:solidFill>
              </a:rPr>
              <a:t>Our God the risen Savior</a:t>
            </a:r>
          </a:p>
          <a:p>
            <a:r>
              <a:rPr lang="en-GB" sz="3600" dirty="0">
                <a:solidFill>
                  <a:schemeClr val="bg1"/>
                </a:solidFill>
              </a:rPr>
              <a:t>Oh be still and behold 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5447DD-4F98-9272-756F-80E83EFECD35}"/>
              </a:ext>
            </a:extLst>
          </p:cNvPr>
          <p:cNvSpPr txBox="1"/>
          <p:nvPr/>
        </p:nvSpPr>
        <p:spPr>
          <a:xfrm>
            <a:off x="8388424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6/7</a:t>
            </a:r>
          </a:p>
        </p:txBody>
      </p:sp>
    </p:spTree>
    <p:extLst>
      <p:ext uri="{BB962C8B-B14F-4D97-AF65-F5344CB8AC3E}">
        <p14:creationId xmlns:p14="http://schemas.microsoft.com/office/powerpoint/2010/main" val="36640347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FC65F-6319-1DB6-E282-44C4E8ED7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96B40A-4576-5E12-B95E-67B87AD66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Behold 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F13681-1347-A03E-CCDC-4AD17D4D0939}"/>
              </a:ext>
            </a:extLst>
          </p:cNvPr>
          <p:cNvSpPr txBox="1"/>
          <p:nvPr/>
        </p:nvSpPr>
        <p:spPr>
          <a:xfrm>
            <a:off x="8316416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7/7</a:t>
            </a:r>
          </a:p>
        </p:txBody>
      </p:sp>
    </p:spTree>
    <p:extLst>
      <p:ext uri="{BB962C8B-B14F-4D97-AF65-F5344CB8AC3E}">
        <p14:creationId xmlns:p14="http://schemas.microsoft.com/office/powerpoint/2010/main" val="1691035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49DD7-B2B7-34A7-A5B8-EAF1715FF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4FFBF-DCE6-E5A1-C361-22E248E40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76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Enter in (Enter in)</a:t>
            </a:r>
          </a:p>
          <a:p>
            <a:r>
              <a:rPr lang="en-GB" sz="3600" dirty="0">
                <a:solidFill>
                  <a:schemeClr val="bg1"/>
                </a:solidFill>
              </a:rPr>
              <a:t>His courts with praise (His courts with praise)</a:t>
            </a:r>
          </a:p>
          <a:p>
            <a:r>
              <a:rPr lang="en-GB" sz="3600" dirty="0">
                <a:solidFill>
                  <a:schemeClr val="bg1"/>
                </a:solidFill>
              </a:rPr>
              <a:t>For He is greatly (He is greatly)</a:t>
            </a:r>
          </a:p>
          <a:p>
            <a:r>
              <a:rPr lang="en-GB" sz="3600" dirty="0">
                <a:solidFill>
                  <a:schemeClr val="bg1"/>
                </a:solidFill>
              </a:rPr>
              <a:t>To be praised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0BFF33-1B50-1A18-6F77-6FA2008844EA}"/>
              </a:ext>
            </a:extLst>
          </p:cNvPr>
          <p:cNvSpPr txBox="1"/>
          <p:nvPr/>
        </p:nvSpPr>
        <p:spPr>
          <a:xfrm>
            <a:off x="8316416" y="3433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2/10</a:t>
            </a:r>
          </a:p>
        </p:txBody>
      </p:sp>
    </p:spTree>
    <p:extLst>
      <p:ext uri="{BB962C8B-B14F-4D97-AF65-F5344CB8AC3E}">
        <p14:creationId xmlns:p14="http://schemas.microsoft.com/office/powerpoint/2010/main" val="31310316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6D2A-5E68-F15C-89E4-2DBC4F4793A3}"/>
              </a:ext>
            </a:extLst>
          </p:cNvPr>
          <p:cNvSpPr txBox="1">
            <a:spLocks/>
          </p:cNvSpPr>
          <p:nvPr/>
        </p:nvSpPr>
        <p:spPr bwMode="auto">
          <a:xfrm>
            <a:off x="457200" y="836712"/>
            <a:ext cx="8229600" cy="48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C6AC8B-4AF1-9B45-6683-F14ED4AE0E1F}"/>
              </a:ext>
            </a:extLst>
          </p:cNvPr>
          <p:cNvSpPr txBox="1">
            <a:spLocks/>
          </p:cNvSpPr>
          <p:nvPr/>
        </p:nvSpPr>
        <p:spPr bwMode="auto">
          <a:xfrm>
            <a:off x="323528" y="116632"/>
            <a:ext cx="822960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lvl="0" algn="ctr">
              <a:defRPr/>
            </a:pPr>
            <a:r>
              <a:rPr lang="en-GB" dirty="0">
                <a:solidFill>
                  <a:schemeClr val="bg1"/>
                </a:solidFill>
              </a:rPr>
              <a:t>2 Corinthians 14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May the grace of the Lord Jesus Christ, and the love of God, and the fellowship of the Holy Spirit be with you all</a:t>
            </a:r>
          </a:p>
          <a:p>
            <a:pPr lvl="0" algn="ctr">
              <a:defRPr/>
            </a:pPr>
            <a:endParaRPr lang="en-GB" dirty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en-GB" dirty="0">
                <a:solidFill>
                  <a:schemeClr val="bg1"/>
                </a:solidFill>
              </a:rPr>
              <a:t>Surely goodness and mercy shall follow us all the days of our lives, and we shall dwell in the house of the Lord forever.</a:t>
            </a:r>
          </a:p>
        </p:txBody>
      </p:sp>
    </p:spTree>
    <p:extLst>
      <p:ext uri="{BB962C8B-B14F-4D97-AF65-F5344CB8AC3E}">
        <p14:creationId xmlns:p14="http://schemas.microsoft.com/office/powerpoint/2010/main" val="3974712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9D591-AE3A-2618-1CD7-2DC643106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8EB5AEE-0DF1-B4F6-151C-93F774862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76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What shall we do</a:t>
            </a:r>
          </a:p>
          <a:p>
            <a:r>
              <a:rPr lang="en-GB" sz="3600" dirty="0">
                <a:solidFill>
                  <a:schemeClr val="bg1"/>
                </a:solidFill>
              </a:rPr>
              <a:t>We shall lift up a shout</a:t>
            </a:r>
          </a:p>
          <a:p>
            <a:r>
              <a:rPr lang="en-GB" sz="3600" dirty="0">
                <a:solidFill>
                  <a:schemeClr val="bg1"/>
                </a:solidFill>
              </a:rPr>
              <a:t>What shall we do</a:t>
            </a:r>
          </a:p>
          <a:p>
            <a:r>
              <a:rPr lang="en-GB" sz="3600" dirty="0">
                <a:solidFill>
                  <a:schemeClr val="bg1"/>
                </a:solidFill>
              </a:rPr>
              <a:t>We shall praise Him</a:t>
            </a:r>
          </a:p>
          <a:p>
            <a:r>
              <a:rPr lang="en-GB" sz="3600" dirty="0">
                <a:solidFill>
                  <a:schemeClr val="bg1"/>
                </a:solidFill>
              </a:rPr>
              <a:t>What shall we do</a:t>
            </a:r>
          </a:p>
          <a:p>
            <a:r>
              <a:rPr lang="en-GB" sz="3600" dirty="0">
                <a:solidFill>
                  <a:schemeClr val="bg1"/>
                </a:solidFill>
              </a:rPr>
              <a:t>For our God made a way</a:t>
            </a:r>
          </a:p>
          <a:p>
            <a:r>
              <a:rPr lang="en-GB" sz="3600" dirty="0">
                <a:solidFill>
                  <a:schemeClr val="bg1"/>
                </a:solidFill>
              </a:rPr>
              <a:t>We'll give Him our thanksgiving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D0EAE-F0CA-2A45-29DA-0790DB8B210A}"/>
              </a:ext>
            </a:extLst>
          </p:cNvPr>
          <p:cNvSpPr txBox="1"/>
          <p:nvPr/>
        </p:nvSpPr>
        <p:spPr>
          <a:xfrm>
            <a:off x="8240938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3/10</a:t>
            </a:r>
          </a:p>
        </p:txBody>
      </p:sp>
    </p:spTree>
    <p:extLst>
      <p:ext uri="{BB962C8B-B14F-4D97-AF65-F5344CB8AC3E}">
        <p14:creationId xmlns:p14="http://schemas.microsoft.com/office/powerpoint/2010/main" val="1291426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F335C-AEE2-4CC7-9C26-BD7B43C63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28DC42F-7799-DAE4-6F0C-1323E8730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76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Magnify (Magnify)</a:t>
            </a:r>
          </a:p>
          <a:p>
            <a:r>
              <a:rPr lang="en-GB" sz="3600" dirty="0">
                <a:solidFill>
                  <a:schemeClr val="bg1"/>
                </a:solidFill>
              </a:rPr>
              <a:t>His Holy Name (His Holy Name)</a:t>
            </a:r>
          </a:p>
          <a:p>
            <a:r>
              <a:rPr lang="en-GB" sz="3600" dirty="0">
                <a:solidFill>
                  <a:schemeClr val="bg1"/>
                </a:solidFill>
              </a:rPr>
              <a:t>For He is greatly (For He is greatly)</a:t>
            </a:r>
          </a:p>
          <a:p>
            <a:r>
              <a:rPr lang="en-GB" sz="3600" dirty="0">
                <a:solidFill>
                  <a:schemeClr val="bg1"/>
                </a:solidFill>
              </a:rPr>
              <a:t>To be praised (To be praised)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F542DD-D8C0-735A-9FE5-0F850BBDC1EC}"/>
              </a:ext>
            </a:extLst>
          </p:cNvPr>
          <p:cNvSpPr txBox="1"/>
          <p:nvPr/>
        </p:nvSpPr>
        <p:spPr>
          <a:xfrm>
            <a:off x="8264884" y="-14818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4/10</a:t>
            </a:r>
          </a:p>
        </p:txBody>
      </p:sp>
    </p:spTree>
    <p:extLst>
      <p:ext uri="{BB962C8B-B14F-4D97-AF65-F5344CB8AC3E}">
        <p14:creationId xmlns:p14="http://schemas.microsoft.com/office/powerpoint/2010/main" val="1756858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AC4FD-CC2D-2962-0618-F531E8066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B6EF0-9D08-FD59-927E-A98110967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76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Magnify (Magnify)</a:t>
            </a:r>
          </a:p>
          <a:p>
            <a:r>
              <a:rPr lang="en-GB" sz="3600" dirty="0">
                <a:solidFill>
                  <a:schemeClr val="bg1"/>
                </a:solidFill>
              </a:rPr>
              <a:t>His Holy Name (His Holy Name)</a:t>
            </a:r>
          </a:p>
          <a:p>
            <a:r>
              <a:rPr lang="en-GB" sz="3600" dirty="0">
                <a:solidFill>
                  <a:schemeClr val="bg1"/>
                </a:solidFill>
              </a:rPr>
              <a:t>For He is greatly (For He is greatly)</a:t>
            </a:r>
          </a:p>
          <a:p>
            <a:r>
              <a:rPr lang="en-GB" sz="3600" dirty="0">
                <a:solidFill>
                  <a:schemeClr val="bg1"/>
                </a:solidFill>
              </a:rPr>
              <a:t>To be praised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AF180A-F50C-F047-FA28-D8A0F38D8779}"/>
              </a:ext>
            </a:extLst>
          </p:cNvPr>
          <p:cNvSpPr txBox="1"/>
          <p:nvPr/>
        </p:nvSpPr>
        <p:spPr>
          <a:xfrm>
            <a:off x="8240938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5/10</a:t>
            </a:r>
          </a:p>
        </p:txBody>
      </p:sp>
    </p:spTree>
    <p:extLst>
      <p:ext uri="{BB962C8B-B14F-4D97-AF65-F5344CB8AC3E}">
        <p14:creationId xmlns:p14="http://schemas.microsoft.com/office/powerpoint/2010/main" val="1024228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3BF4A-7A19-DF6B-3E5B-EDB06679F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4EBF80F-BD2D-4504-FDA6-86A0FFB9D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76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What shall we do</a:t>
            </a:r>
          </a:p>
          <a:p>
            <a:r>
              <a:rPr lang="en-GB" sz="3600" dirty="0">
                <a:solidFill>
                  <a:schemeClr val="bg1"/>
                </a:solidFill>
              </a:rPr>
              <a:t>We shall lift up a shout</a:t>
            </a:r>
          </a:p>
          <a:p>
            <a:r>
              <a:rPr lang="en-GB" sz="3600" dirty="0">
                <a:solidFill>
                  <a:schemeClr val="bg1"/>
                </a:solidFill>
              </a:rPr>
              <a:t>What shall we do</a:t>
            </a:r>
          </a:p>
          <a:p>
            <a:r>
              <a:rPr lang="en-GB" sz="3600" dirty="0">
                <a:solidFill>
                  <a:schemeClr val="bg1"/>
                </a:solidFill>
              </a:rPr>
              <a:t>We shall praise Him</a:t>
            </a:r>
          </a:p>
          <a:p>
            <a:r>
              <a:rPr lang="en-GB" sz="3600" dirty="0">
                <a:solidFill>
                  <a:schemeClr val="bg1"/>
                </a:solidFill>
              </a:rPr>
              <a:t>What shall we do</a:t>
            </a:r>
          </a:p>
          <a:p>
            <a:r>
              <a:rPr lang="en-GB" sz="3600" dirty="0">
                <a:solidFill>
                  <a:schemeClr val="bg1"/>
                </a:solidFill>
              </a:rPr>
              <a:t>For our God made a way</a:t>
            </a:r>
          </a:p>
          <a:p>
            <a:r>
              <a:rPr lang="en-GB" sz="3600" dirty="0">
                <a:solidFill>
                  <a:schemeClr val="bg1"/>
                </a:solidFill>
              </a:rPr>
              <a:t>We'll give Him our thanksgiving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3B8D22-9B6A-3AB7-A6E5-2A2B516F6DDE}"/>
              </a:ext>
            </a:extLst>
          </p:cNvPr>
          <p:cNvSpPr txBox="1"/>
          <p:nvPr/>
        </p:nvSpPr>
        <p:spPr>
          <a:xfrm>
            <a:off x="8240938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6/10</a:t>
            </a:r>
          </a:p>
        </p:txBody>
      </p:sp>
    </p:spTree>
    <p:extLst>
      <p:ext uri="{BB962C8B-B14F-4D97-AF65-F5344CB8AC3E}">
        <p14:creationId xmlns:p14="http://schemas.microsoft.com/office/powerpoint/2010/main" val="1129505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ngs_2024-09-29" id="{AE33A1CF-5A6E-9A45-939B-9BEFB8807446}" vid="{DFD4CA98-726C-574E-9379-F8F810DB23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5011</TotalTime>
  <Words>1297</Words>
  <Application>Microsoft Office PowerPoint</Application>
  <PresentationFormat>On-screen Show (4:3)</PresentationFormat>
  <Paragraphs>258</Paragraphs>
  <Slides>50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akagi_probook</vt:lpstr>
      <vt:lpstr>Amatic SC</vt:lpstr>
      <vt:lpstr>Arial</vt:lpstr>
      <vt:lpstr>Calibri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Grow Group 1</vt:lpstr>
      <vt:lpstr>Leaders</vt:lpstr>
      <vt:lpstr>Leaders</vt:lpstr>
      <vt:lpstr>Storm Walker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Florence Olajide</dc:creator>
  <cp:lastModifiedBy>Dele Olajide</cp:lastModifiedBy>
  <cp:revision>172</cp:revision>
  <dcterms:created xsi:type="dcterms:W3CDTF">2024-09-27T16:56:29Z</dcterms:created>
  <dcterms:modified xsi:type="dcterms:W3CDTF">2025-10-06T17:43:38Z</dcterms:modified>
</cp:coreProperties>
</file>