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950" r:id="rId2"/>
    <p:sldId id="1344" r:id="rId3"/>
    <p:sldId id="1026" r:id="rId4"/>
    <p:sldId id="1027" r:id="rId5"/>
    <p:sldId id="1028" r:id="rId6"/>
    <p:sldId id="1029" r:id="rId7"/>
    <p:sldId id="1030" r:id="rId8"/>
    <p:sldId id="1412" r:id="rId9"/>
    <p:sldId id="1031" r:id="rId10"/>
    <p:sldId id="1413" r:id="rId11"/>
    <p:sldId id="1414" r:id="rId12"/>
    <p:sldId id="1415" r:id="rId13"/>
    <p:sldId id="565" r:id="rId14"/>
    <p:sldId id="566" r:id="rId15"/>
    <p:sldId id="567" r:id="rId16"/>
    <p:sldId id="485" r:id="rId17"/>
    <p:sldId id="1416" r:id="rId18"/>
    <p:sldId id="670" r:id="rId19"/>
    <p:sldId id="671" r:id="rId20"/>
    <p:sldId id="672" r:id="rId21"/>
    <p:sldId id="673" r:id="rId22"/>
    <p:sldId id="674" r:id="rId23"/>
    <p:sldId id="512" r:id="rId24"/>
    <p:sldId id="513" r:id="rId25"/>
    <p:sldId id="514" r:id="rId26"/>
    <p:sldId id="675" r:id="rId27"/>
    <p:sldId id="518" r:id="rId28"/>
    <p:sldId id="520" r:id="rId29"/>
    <p:sldId id="521" r:id="rId30"/>
    <p:sldId id="522" r:id="rId31"/>
    <p:sldId id="838" r:id="rId32"/>
    <p:sldId id="840" r:id="rId33"/>
    <p:sldId id="524" r:id="rId34"/>
    <p:sldId id="841" r:id="rId35"/>
    <p:sldId id="842" r:id="rId36"/>
    <p:sldId id="843" r:id="rId37"/>
    <p:sldId id="525" r:id="rId38"/>
    <p:sldId id="1417" r:id="rId39"/>
    <p:sldId id="954" r:id="rId40"/>
    <p:sldId id="1240" r:id="rId41"/>
    <p:sldId id="1411" r:id="rId42"/>
    <p:sldId id="1408" r:id="rId43"/>
    <p:sldId id="256" r:id="rId44"/>
    <p:sldId id="257" r:id="rId45"/>
    <p:sldId id="1409" r:id="rId46"/>
    <p:sldId id="1237" r:id="rId47"/>
    <p:sldId id="1238" r:id="rId48"/>
    <p:sldId id="1410" r:id="rId49"/>
    <p:sldId id="1281" r:id="rId50"/>
    <p:sldId id="1339" r:id="rId51"/>
    <p:sldId id="94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ervice" id="{1F80873B-EF87-4756-A9D6-A147B579BB11}">
          <p14:sldIdLst>
            <p14:sldId id="950"/>
            <p14:sldId id="1344"/>
            <p14:sldId id="1026"/>
            <p14:sldId id="1027"/>
            <p14:sldId id="1028"/>
            <p14:sldId id="1029"/>
            <p14:sldId id="1030"/>
            <p14:sldId id="1412"/>
            <p14:sldId id="1031"/>
            <p14:sldId id="1413"/>
            <p14:sldId id="1414"/>
            <p14:sldId id="1415"/>
            <p14:sldId id="565"/>
            <p14:sldId id="566"/>
            <p14:sldId id="567"/>
            <p14:sldId id="485"/>
            <p14:sldId id="1416"/>
            <p14:sldId id="670"/>
            <p14:sldId id="671"/>
            <p14:sldId id="672"/>
            <p14:sldId id="673"/>
            <p14:sldId id="674"/>
            <p14:sldId id="512"/>
            <p14:sldId id="513"/>
            <p14:sldId id="514"/>
            <p14:sldId id="675"/>
            <p14:sldId id="518"/>
            <p14:sldId id="520"/>
            <p14:sldId id="521"/>
            <p14:sldId id="522"/>
            <p14:sldId id="838"/>
            <p14:sldId id="840"/>
            <p14:sldId id="524"/>
            <p14:sldId id="841"/>
            <p14:sldId id="842"/>
            <p14:sldId id="843"/>
            <p14:sldId id="525"/>
            <p14:sldId id="1417"/>
            <p14:sldId id="954"/>
            <p14:sldId id="1240"/>
            <p14:sldId id="1411"/>
            <p14:sldId id="1408"/>
            <p14:sldId id="256"/>
            <p14:sldId id="257"/>
            <p14:sldId id="1409"/>
            <p14:sldId id="1237"/>
            <p14:sldId id="1238"/>
            <p14:sldId id="1410"/>
            <p14:sldId id="1281"/>
            <p14:sldId id="1339"/>
          </p14:sldIdLst>
        </p14:section>
        <p14:section name="Main Service" id="{4FE2647C-705B-495A-AADF-8CE4EFF28E49}">
          <p14:sldIdLst>
            <p14:sldId id="9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4" autoAdjust="0"/>
    <p:restoredTop sz="82242" autoAdjust="0"/>
  </p:normalViewPr>
  <p:slideViewPr>
    <p:cSldViewPr>
      <p:cViewPr varScale="1">
        <p:scale>
          <a:sx n="96" d="100"/>
          <a:sy n="96" d="100"/>
        </p:scale>
        <p:origin x="229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EAEFC-A9C7-464E-BE3F-33D4DD72E122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61DE-1D46-4752-AF65-FA2C4EB0D1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4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B61DE-1D46-4752-AF65-FA2C4EB0D1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1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232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17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29A20-9022-A5C3-341A-3FC67A15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4BBB2F-AD4B-268A-C5D5-17B74EEEF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550FD-7ADF-A0C2-959D-FA8546C9F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8267E-C2C4-DD5A-AAA9-9A612E975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08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5979-4DA7-E788-59EE-A22212C48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DBC6B4-4AB7-6E57-2B27-4F7E641C6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ADC37-BC02-2E10-1C83-9DE14C414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43C17-ECA6-7B71-1902-AF92B42D9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720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53C2D-3600-D26C-029D-E61ECBF38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7F680C-CF70-C51E-980E-0567E5D68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C2E31A-EA94-0C1B-CF32-ADDD334A5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CCBBA-F16B-0ACD-EC63-7391AEFF2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127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50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0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3711-193F-BFB5-914A-5E10F6735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020AA-6295-1BFE-73DE-80E0178AF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F7A1F-2A24-1289-C1FB-564562C27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5A070-D1B5-CC30-B762-3407CD724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44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766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4f6ce0c059313eb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4f6ce0c059313eb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57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850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36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1CF3-4A15-4CBF-9A5A-6A56C368BE71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FA438-06AA-FBAF-6598-C474F739A20A}"/>
              </a:ext>
            </a:extLst>
          </p:cNvPr>
          <p:cNvSpPr/>
          <p:nvPr userDrawn="1"/>
        </p:nvSpPr>
        <p:spPr>
          <a:xfrm>
            <a:off x="72008" y="5949280"/>
            <a:ext cx="899592" cy="77380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A119C8-FA69-A36C-A18F-B470565B9C0C}"/>
              </a:ext>
            </a:extLst>
          </p:cNvPr>
          <p:cNvCxnSpPr>
            <a:cxnSpLocks/>
          </p:cNvCxnSpPr>
          <p:nvPr userDrawn="1"/>
        </p:nvCxnSpPr>
        <p:spPr>
          <a:xfrm>
            <a:off x="971600" y="6237312"/>
            <a:ext cx="77152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FB4C0C-9840-84EC-CAB9-6BA55788BC6D}"/>
              </a:ext>
            </a:extLst>
          </p:cNvPr>
          <p:cNvCxnSpPr>
            <a:cxnSpLocks/>
          </p:cNvCxnSpPr>
          <p:nvPr userDrawn="1"/>
        </p:nvCxnSpPr>
        <p:spPr>
          <a:xfrm>
            <a:off x="457200" y="764704"/>
            <a:ext cx="82296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D2A-5E68-F15C-89E4-2DBC4F4793A3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6AC8B-4AF1-9B45-6683-F14ED4AE0E1F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Cornerstone City Church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Peninsula Plus Community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Hoo Are Ya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</a:rPr>
              <a:t>  19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October 2025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252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6B90E-8448-0AB0-2E43-8CF15469E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82FFBE7-180D-59F3-6E47-6DC629A98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 will not fear I will not fear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There's an army of angels here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I'm protected on all sides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By the blood of Jesus Christ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194FF-98DC-27CE-88B6-B861AEB9AB73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7/9</a:t>
            </a:r>
          </a:p>
        </p:txBody>
      </p:sp>
    </p:spTree>
    <p:extLst>
      <p:ext uri="{BB962C8B-B14F-4D97-AF65-F5344CB8AC3E}">
        <p14:creationId xmlns:p14="http://schemas.microsoft.com/office/powerpoint/2010/main" val="2504908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37BFD-F923-8FF9-0FF3-C718E984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0389703-464A-F343-9F4D-4599236DD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In the mighty name of Jesus, I pray</a:t>
            </a:r>
          </a:p>
          <a:p>
            <a:r>
              <a:rPr lang="en-GB" sz="3600" dirty="0">
                <a:solidFill>
                  <a:schemeClr val="bg1"/>
                </a:solidFill>
              </a:rPr>
              <a:t>Calling on the power of heaven I proclaim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Every weapon formed against me must break</a:t>
            </a:r>
          </a:p>
          <a:p>
            <a:r>
              <a:rPr lang="en-GB" sz="3600" dirty="0">
                <a:solidFill>
                  <a:schemeClr val="bg1"/>
                </a:solidFill>
              </a:rPr>
              <a:t>In the mighty name of Jesus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8A164-826A-38AF-0EDD-175454E5BFF7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8/9</a:t>
            </a:r>
          </a:p>
        </p:txBody>
      </p:sp>
    </p:spTree>
    <p:extLst>
      <p:ext uri="{BB962C8B-B14F-4D97-AF65-F5344CB8AC3E}">
        <p14:creationId xmlns:p14="http://schemas.microsoft.com/office/powerpoint/2010/main" val="379111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211B8-B811-56AD-E3AF-C301D232B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B637A0-4CF9-A227-B1F7-BDEF6BE70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In the mighty name of Jesus, I know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the power of fear and darkness must go</a:t>
            </a:r>
          </a:p>
          <a:p>
            <a:r>
              <a:rPr lang="en-GB" sz="3600" dirty="0" err="1">
                <a:solidFill>
                  <a:schemeClr val="bg1"/>
                </a:solidFill>
              </a:rPr>
              <a:t>'Cause</a:t>
            </a:r>
            <a:r>
              <a:rPr lang="en-GB" sz="3600" dirty="0">
                <a:solidFill>
                  <a:schemeClr val="bg1"/>
                </a:solidFill>
              </a:rPr>
              <a:t> every key to every victory I hold</a:t>
            </a:r>
          </a:p>
          <a:p>
            <a:r>
              <a:rPr lang="en-GB" sz="3600" dirty="0">
                <a:solidFill>
                  <a:schemeClr val="bg1"/>
                </a:solidFill>
              </a:rPr>
              <a:t>In the mighty name of Jesus</a:t>
            </a:r>
          </a:p>
          <a:p>
            <a:r>
              <a:rPr lang="en-GB" sz="3600" dirty="0">
                <a:solidFill>
                  <a:schemeClr val="bg1"/>
                </a:solidFill>
              </a:rPr>
              <a:t>In the mighty name of Jesus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D3CCF-2350-4FE4-7CF9-288A185E7556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9/9</a:t>
            </a:r>
          </a:p>
        </p:txBody>
      </p:sp>
    </p:spTree>
    <p:extLst>
      <p:ext uri="{BB962C8B-B14F-4D97-AF65-F5344CB8AC3E}">
        <p14:creationId xmlns:p14="http://schemas.microsoft.com/office/powerpoint/2010/main" val="34484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6600" b="0" i="0" dirty="0">
                <a:solidFill>
                  <a:srgbClr val="00A3E0"/>
                </a:solidFill>
                <a:effectLst/>
                <a:latin typeface="akagi_probook"/>
              </a:rPr>
              <a:t>Shout To The Lord</a:t>
            </a:r>
          </a:p>
          <a:p>
            <a:b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</a:br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CCLI Song # 1406918</a:t>
            </a:r>
          </a:p>
          <a:p>
            <a:endParaRPr lang="en-GB" sz="900" b="0" i="0" dirty="0">
              <a:solidFill>
                <a:srgbClr val="717171"/>
              </a:solidFill>
              <a:effectLst/>
              <a:latin typeface="akagi_probook"/>
            </a:endParaRPr>
          </a:p>
          <a:p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Darlene </a:t>
            </a:r>
            <a:r>
              <a:rPr lang="en-GB" sz="900" b="0" i="0" dirty="0" err="1">
                <a:solidFill>
                  <a:srgbClr val="717171"/>
                </a:solidFill>
                <a:effectLst/>
                <a:latin typeface="akagi_probook"/>
              </a:rPr>
              <a:t>Zschech</a:t>
            </a:r>
            <a:endParaRPr lang="en-GB" sz="900" b="0" i="0" dirty="0">
              <a:solidFill>
                <a:srgbClr val="717171"/>
              </a:solidFill>
              <a:effectLst/>
              <a:latin typeface="akagi_probook"/>
            </a:endParaRPr>
          </a:p>
          <a:p>
            <a:endParaRPr lang="en-GB" sz="900" b="0" i="0" dirty="0">
              <a:solidFill>
                <a:srgbClr val="717171"/>
              </a:solidFill>
              <a:effectLst/>
              <a:latin typeface="akagi_probook"/>
            </a:endParaRPr>
          </a:p>
          <a:p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© 1993 Wondrous Worship (Admin. by Song Solutions www.songsolutions.org)</a:t>
            </a:r>
          </a:p>
          <a:p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For use solely with the </a:t>
            </a:r>
            <a:r>
              <a:rPr lang="en-GB" sz="900" b="0" i="0" dirty="0" err="1">
                <a:solidFill>
                  <a:srgbClr val="717171"/>
                </a:solidFill>
                <a:effectLst/>
                <a:latin typeface="akagi_probook"/>
              </a:rPr>
              <a:t>SongSelect</a:t>
            </a:r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® Terms of Use. All rights reserved. www.ccli.com</a:t>
            </a:r>
          </a:p>
          <a:p>
            <a:endParaRPr lang="en-GB" sz="900" b="0" i="0" dirty="0">
              <a:solidFill>
                <a:srgbClr val="717171"/>
              </a:solidFill>
              <a:effectLst/>
              <a:latin typeface="akagi_probook"/>
            </a:endParaRPr>
          </a:p>
          <a:p>
            <a: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  <a:t>CCLI Licence No. 33265</a:t>
            </a:r>
          </a:p>
          <a:p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4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My Jesus my Saviour</a:t>
            </a:r>
          </a:p>
          <a:p>
            <a:r>
              <a:rPr lang="en-GB" sz="3600" dirty="0">
                <a:solidFill>
                  <a:schemeClr val="bg1"/>
                </a:solidFill>
              </a:rPr>
              <a:t>Lord there is none like You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of my days I want to praise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wonders of Your mighty love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My comfort my shelter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Tower of refuge and strength</a:t>
            </a:r>
          </a:p>
          <a:p>
            <a:r>
              <a:rPr lang="en-GB" sz="3600" dirty="0">
                <a:solidFill>
                  <a:schemeClr val="bg1"/>
                </a:solidFill>
              </a:rPr>
              <a:t>Let every breath all that I am</a:t>
            </a:r>
          </a:p>
          <a:p>
            <a:r>
              <a:rPr lang="en-GB" sz="3600" dirty="0">
                <a:solidFill>
                  <a:schemeClr val="bg1"/>
                </a:solidFill>
              </a:rPr>
              <a:t>Never cease to worship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3278502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Shout to the Lord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the earth let us sing</a:t>
            </a:r>
          </a:p>
          <a:p>
            <a:r>
              <a:rPr lang="en-GB" sz="3600" dirty="0">
                <a:solidFill>
                  <a:schemeClr val="bg1"/>
                </a:solidFill>
              </a:rPr>
              <a:t>Power and majesty</a:t>
            </a:r>
          </a:p>
          <a:p>
            <a:r>
              <a:rPr lang="en-GB" sz="3600" dirty="0">
                <a:solidFill>
                  <a:schemeClr val="bg1"/>
                </a:solidFill>
              </a:rPr>
              <a:t>Praise to the King</a:t>
            </a:r>
          </a:p>
          <a:p>
            <a:r>
              <a:rPr lang="en-GB" sz="3600" dirty="0">
                <a:solidFill>
                  <a:schemeClr val="bg1"/>
                </a:solidFill>
              </a:rPr>
              <a:t>Mountains bow down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the seas will roar</a:t>
            </a:r>
          </a:p>
          <a:p>
            <a:r>
              <a:rPr lang="en-GB" sz="3600" dirty="0">
                <a:solidFill>
                  <a:schemeClr val="bg1"/>
                </a:solidFill>
              </a:rPr>
              <a:t>At the sound of Your name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2/3</a:t>
            </a:r>
          </a:p>
        </p:txBody>
      </p:sp>
    </p:spTree>
    <p:extLst>
      <p:ext uri="{BB962C8B-B14F-4D97-AF65-F5344CB8AC3E}">
        <p14:creationId xmlns:p14="http://schemas.microsoft.com/office/powerpoint/2010/main" val="397055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118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 sing for joy</a:t>
            </a:r>
          </a:p>
          <a:p>
            <a:r>
              <a:rPr lang="en-GB" sz="3600" dirty="0">
                <a:solidFill>
                  <a:schemeClr val="bg1"/>
                </a:solidFill>
              </a:rPr>
              <a:t>At the work of Your hands</a:t>
            </a:r>
          </a:p>
          <a:p>
            <a:r>
              <a:rPr lang="en-GB" sz="3600" dirty="0">
                <a:solidFill>
                  <a:schemeClr val="bg1"/>
                </a:solidFill>
              </a:rPr>
              <a:t>Forever I'll love You</a:t>
            </a:r>
          </a:p>
          <a:p>
            <a:r>
              <a:rPr lang="en-GB" sz="3600" dirty="0">
                <a:solidFill>
                  <a:schemeClr val="bg1"/>
                </a:solidFill>
              </a:rPr>
              <a:t>Forever I'll stand</a:t>
            </a:r>
          </a:p>
          <a:p>
            <a:r>
              <a:rPr lang="en-GB" sz="3600" dirty="0">
                <a:solidFill>
                  <a:schemeClr val="bg1"/>
                </a:solidFill>
              </a:rPr>
              <a:t>Nothing compares to the promise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 have in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3/3</a:t>
            </a:r>
          </a:p>
        </p:txBody>
      </p:sp>
    </p:spTree>
    <p:extLst>
      <p:ext uri="{BB962C8B-B14F-4D97-AF65-F5344CB8AC3E}">
        <p14:creationId xmlns:p14="http://schemas.microsoft.com/office/powerpoint/2010/main" val="231047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8E488-1FDF-C861-30CF-05D550F9E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08942-A8AB-840B-E83C-FB98B6F9CCAA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444090-68F7-6038-B60C-1C561986D509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1026" name="Picture 2" descr="Power In Prayer">
            <a:extLst>
              <a:ext uri="{FF2B5EF4-FFF2-40B4-BE49-F238E27FC236}">
                <a16:creationId xmlns:a16="http://schemas.microsoft.com/office/drawing/2014/main" id="{C03AF9E7-6FB6-88F6-5FA8-A34D84BDB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" y="980728"/>
            <a:ext cx="7574611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130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6600" b="0" i="0" dirty="0">
                <a:solidFill>
                  <a:srgbClr val="00A3E0"/>
                </a:solidFill>
                <a:effectLst/>
                <a:latin typeface="akagi_probook"/>
              </a:rPr>
              <a:t>This Is Amazing Grace</a:t>
            </a:r>
          </a:p>
          <a:p>
            <a:r>
              <a:rPr lang="en-GB" sz="1200" dirty="0">
                <a:solidFill>
                  <a:schemeClr val="bg1"/>
                </a:solidFill>
              </a:rPr>
              <a:t>CCLI Song # 6333821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Jeremy Riddle | Josh Farro | Phil Wickham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© 2012 WC Music Corp. (Admin. by / Small Stone Media BV, Holland (Admin. in the UK/Eire by Song Solutions www.songsolutions.org))</a:t>
            </a:r>
          </a:p>
          <a:p>
            <a:r>
              <a:rPr lang="en-GB" sz="1200" dirty="0">
                <a:solidFill>
                  <a:schemeClr val="bg1"/>
                </a:solidFill>
              </a:rPr>
              <a:t>Bethel Music Publishing (Admin. by Song Solutions)</a:t>
            </a:r>
          </a:p>
          <a:p>
            <a:r>
              <a:rPr lang="en-GB" sz="1200" dirty="0">
                <a:solidFill>
                  <a:schemeClr val="bg1"/>
                </a:solidFill>
              </a:rPr>
              <a:t>Phil Wickham Music (Admin. by Song Solutions www.songsolutions.org)</a:t>
            </a:r>
          </a:p>
          <a:p>
            <a:r>
              <a:rPr lang="en-GB" sz="1200" dirty="0">
                <a:solidFill>
                  <a:schemeClr val="bg1"/>
                </a:solidFill>
              </a:rPr>
              <a:t>Seems Like Music (Admin. by Song Solutions www.songsolutions.org)</a:t>
            </a:r>
          </a:p>
          <a:p>
            <a:r>
              <a:rPr lang="en-GB" sz="1200" dirty="0">
                <a:solidFill>
                  <a:schemeClr val="bg1"/>
                </a:solidFill>
              </a:rPr>
              <a:t>Sing My Songs (Admin. by Song Solutions www.songsolutions.org)</a:t>
            </a:r>
          </a:p>
          <a:p>
            <a:r>
              <a:rPr lang="en-GB" sz="1200" dirty="0">
                <a:solidFill>
                  <a:schemeClr val="bg1"/>
                </a:solidFill>
              </a:rPr>
              <a:t>For use solely with the </a:t>
            </a:r>
            <a:r>
              <a:rPr lang="en-GB" sz="1200" dirty="0" err="1">
                <a:solidFill>
                  <a:schemeClr val="bg1"/>
                </a:solidFill>
              </a:rPr>
              <a:t>SongSelect</a:t>
            </a:r>
            <a:r>
              <a:rPr lang="en-GB" sz="1200" dirty="0">
                <a:solidFill>
                  <a:schemeClr val="bg1"/>
                </a:solidFill>
              </a:rPr>
              <a:t>® Terms of Use. All rights reserved. www.ccli.com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CCLI Licence No. 33265</a:t>
            </a:r>
          </a:p>
        </p:txBody>
      </p:sp>
    </p:spTree>
    <p:extLst>
      <p:ext uri="{BB962C8B-B14F-4D97-AF65-F5344CB8AC3E}">
        <p14:creationId xmlns:p14="http://schemas.microsoft.com/office/powerpoint/2010/main" val="478394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Who breaks the power of sin and darkness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Whose love is mighty and so much stronger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King of Glory the King above all kings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270267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7EE59-AEF4-2B1F-1753-F91D0594B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1780-0E72-03DB-C8E6-0DB3005A7F25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EDE965-BA49-88AB-EAC0-AD5F11FEA314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1026" name="Picture 2" descr="Power In Prayer">
            <a:extLst>
              <a:ext uri="{FF2B5EF4-FFF2-40B4-BE49-F238E27FC236}">
                <a16:creationId xmlns:a16="http://schemas.microsoft.com/office/drawing/2014/main" id="{AF7BB691-865E-E766-677C-5C05A88B2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" y="980728"/>
            <a:ext cx="7574611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955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601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Who shakes the whole earth with holy thunder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leaves us breathless in awe and wonder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King of Glory the King above all kings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236288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This is amazing grace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This is unfailing love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That You would take my place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That You would bear my cross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laid down Your life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That I would be set free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Jesus I sing for all that You've done for 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117235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0" y="692696"/>
            <a:ext cx="8856984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Who brings our chaos back into order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Who makes the orphan a son and daughter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King of Glory the King of Glory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2981371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508" y="692696"/>
            <a:ext cx="8856984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Who rules the nations with truth and justice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Shines like the sun in all of its brilliance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King of Glory the King above all kings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1390635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This is amazing grace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This is unfailing love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That You would take my place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That You would bear my cross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laid down Your life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That I would be set free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Jesus I sing for all that You've done for 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2704135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Worthy is the Lamb who was slain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is the King who conquered the grave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is the Lamb who was slain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is the King who conquered the grave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is the Lamb who was slain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is the King who conquered the grave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is the Lamb who was slain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</a:t>
            </a:r>
            <a:r>
              <a:rPr lang="en-GB" sz="3600" dirty="0" err="1">
                <a:solidFill>
                  <a:schemeClr val="bg1"/>
                </a:solidFill>
              </a:rPr>
              <a:t>worthy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worthy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2112520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0AA49-64E4-78EF-97F8-F80974A2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5D96381-E8C5-2949-1F16-B7D36664B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This is amazing grace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This is unfailing love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That You would take my place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That You would bear my cross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laid down Your life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That I would be set free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Jesus I sing for all that You've done for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7786CC-EAE1-9CC3-AA1A-571B0674250A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3662799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4400" b="0" i="0" dirty="0">
                <a:solidFill>
                  <a:srgbClr val="00A3E0"/>
                </a:solidFill>
                <a:effectLst/>
                <a:latin typeface="akagi_probook"/>
              </a:rPr>
              <a:t>Holy Forever</a:t>
            </a:r>
          </a:p>
          <a:p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CCLI Song # 7201044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Brian Johnson | Chris Tomlin | Jason Ingram | Jenn Johnson | Phil Wickham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© Phil Wickham Music (Admin. by / Small Stone Media BV, Holland (Admin. in the UK/Eire by Song Solutions www.songsolutions.org))</a:t>
            </a:r>
          </a:p>
          <a:p>
            <a:r>
              <a:rPr lang="en-GB" sz="1200" dirty="0">
                <a:solidFill>
                  <a:schemeClr val="bg1"/>
                </a:solidFill>
              </a:rPr>
              <a:t>Simply Global Songs (Admin. by / Small Stone Media BV, Holland (Admin. in the UK/Eire by Song Solutions www.songsolutions.org))</a:t>
            </a:r>
          </a:p>
          <a:p>
            <a:r>
              <a:rPr lang="en-GB" sz="1200" dirty="0">
                <a:solidFill>
                  <a:schemeClr val="bg1"/>
                </a:solidFill>
              </a:rPr>
              <a:t>Capitol CMG Paragon (Admin. by Capitol CMG Publishing)</a:t>
            </a:r>
          </a:p>
          <a:p>
            <a:r>
              <a:rPr lang="en-GB" sz="1200" dirty="0">
                <a:solidFill>
                  <a:schemeClr val="bg1"/>
                </a:solidFill>
              </a:rPr>
              <a:t>S. D. G. Publishing (Admin. by Capitol CMG Publishing)</a:t>
            </a:r>
          </a:p>
          <a:p>
            <a:r>
              <a:rPr lang="en-GB" sz="1200" dirty="0">
                <a:solidFill>
                  <a:schemeClr val="bg1"/>
                </a:solidFill>
              </a:rPr>
              <a:t>Be Essential Songs (Admin. by Essential Music Publishing LLC)</a:t>
            </a:r>
          </a:p>
          <a:p>
            <a:r>
              <a:rPr lang="en-GB" sz="1200" dirty="0">
                <a:solidFill>
                  <a:schemeClr val="bg1"/>
                </a:solidFill>
              </a:rPr>
              <a:t>My Magnolia Music (Admin. by Essential Music Publishing LLC)</a:t>
            </a:r>
          </a:p>
          <a:p>
            <a:r>
              <a:rPr lang="en-GB" sz="1200" dirty="0">
                <a:solidFill>
                  <a:schemeClr val="bg1"/>
                </a:solidFill>
              </a:rPr>
              <a:t>Bethel Music Publishing (Admin. by Song Solutions)</a:t>
            </a:r>
          </a:p>
          <a:p>
            <a:r>
              <a:rPr lang="en-GB" sz="1200" dirty="0">
                <a:solidFill>
                  <a:schemeClr val="bg1"/>
                </a:solidFill>
              </a:rPr>
              <a:t>Brian and Jenn Publishing (Admin. by Song Solutions)</a:t>
            </a:r>
          </a:p>
          <a:p>
            <a:r>
              <a:rPr lang="en-GB" sz="1200" dirty="0">
                <a:solidFill>
                  <a:schemeClr val="bg1"/>
                </a:solidFill>
              </a:rPr>
              <a:t>For use solely with the </a:t>
            </a:r>
            <a:r>
              <a:rPr lang="en-GB" sz="1200" dirty="0" err="1">
                <a:solidFill>
                  <a:schemeClr val="bg1"/>
                </a:solidFill>
              </a:rPr>
              <a:t>SongSelect</a:t>
            </a:r>
            <a:r>
              <a:rPr lang="en-GB" sz="1200" dirty="0">
                <a:solidFill>
                  <a:schemeClr val="bg1"/>
                </a:solidFill>
              </a:rPr>
              <a:t>® Terms of Use. All rights reserved. www.ccli.com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CCLI Licence No. 33265</a:t>
            </a:r>
            <a:br>
              <a:rPr lang="en-GB" sz="1200" dirty="0">
                <a:solidFill>
                  <a:schemeClr val="bg1"/>
                </a:solidFill>
              </a:rPr>
            </a:b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82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 thousand generations falling down in worship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sing the song of ages to the Lamb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all who've gone before us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all who will believe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Will sing the song of ages to the Lamb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6416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2175635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(Jesus) Your name is the highest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is the greatest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stands above them all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thrones and dominions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powers and positions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stands above them 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59811" y="-4219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64978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6600" dirty="0">
              <a:solidFill>
                <a:srgbClr val="00A3E0"/>
              </a:solidFill>
              <a:latin typeface="akagi_probook"/>
            </a:endParaRPr>
          </a:p>
          <a:p>
            <a:r>
              <a:rPr lang="en-GB" sz="6600" dirty="0">
                <a:solidFill>
                  <a:srgbClr val="00A3E0"/>
                </a:solidFill>
                <a:latin typeface="akagi_probook"/>
              </a:rPr>
              <a:t>Mighty Name Of Jesus</a:t>
            </a:r>
          </a:p>
          <a:p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CCLI Song # 7244496</a:t>
            </a:r>
          </a:p>
          <a:p>
            <a:r>
              <a:rPr lang="en-GB" sz="1200" dirty="0">
                <a:solidFill>
                  <a:schemeClr val="bg1"/>
                </a:solidFill>
              </a:rPr>
              <a:t>Hope Darst | Jacob Sooter | Lauren Sloat</a:t>
            </a:r>
          </a:p>
          <a:p>
            <a:r>
              <a:rPr lang="en-GB" sz="1200" dirty="0">
                <a:solidFill>
                  <a:schemeClr val="bg1"/>
                </a:solidFill>
              </a:rPr>
              <a:t>© 2024 Fair Trade Global Songs; Hope For The Best Songs; TBCO Publishing; Just When Publishing; So Essential Tunes; Remaining portion is unaffiliated</a:t>
            </a:r>
          </a:p>
          <a:p>
            <a:r>
              <a:rPr lang="en-GB" sz="1200" dirty="0">
                <a:solidFill>
                  <a:schemeClr val="bg1"/>
                </a:solidFill>
              </a:rPr>
              <a:t>For use solely with the </a:t>
            </a:r>
            <a:r>
              <a:rPr lang="en-GB" sz="1200" dirty="0" err="1">
                <a:solidFill>
                  <a:schemeClr val="bg1"/>
                </a:solidFill>
              </a:rPr>
              <a:t>SongSelect</a:t>
            </a:r>
            <a:r>
              <a:rPr lang="en-GB" sz="1200" dirty="0">
                <a:solidFill>
                  <a:schemeClr val="bg1"/>
                </a:solidFill>
              </a:rPr>
              <a:t>® Terms of Use. All rights reserved. www.ccli.com</a:t>
            </a:r>
          </a:p>
          <a:p>
            <a:r>
              <a:rPr lang="en-GB" sz="1200" dirty="0">
                <a:solidFill>
                  <a:schemeClr val="bg1"/>
                </a:solidFill>
              </a:rPr>
              <a:t>CCLI Licence No. 33265</a:t>
            </a:r>
          </a:p>
        </p:txBody>
      </p:sp>
    </p:spTree>
    <p:extLst>
      <p:ext uri="{BB962C8B-B14F-4D97-AF65-F5344CB8AC3E}">
        <p14:creationId xmlns:p14="http://schemas.microsoft.com/office/powerpoint/2010/main" val="3152724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And the angels cry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creation cries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are lifted high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8377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1408307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If you've been forgiven and if you've been redeemed</a:t>
            </a:r>
          </a:p>
          <a:p>
            <a:r>
              <a:rPr lang="en-GB" sz="3600" dirty="0">
                <a:solidFill>
                  <a:schemeClr val="bg1"/>
                </a:solidFill>
              </a:rPr>
              <a:t>Sing the song forever to the Lamb</a:t>
            </a:r>
          </a:p>
          <a:p>
            <a:r>
              <a:rPr lang="en-GB" sz="3600" dirty="0">
                <a:solidFill>
                  <a:schemeClr val="bg1"/>
                </a:solidFill>
              </a:rPr>
              <a:t>If you walk in freedom and if you bear His name</a:t>
            </a:r>
          </a:p>
          <a:p>
            <a:r>
              <a:rPr lang="en-GB" sz="3600" dirty="0">
                <a:solidFill>
                  <a:schemeClr val="bg1"/>
                </a:solidFill>
              </a:rPr>
              <a:t>Sing the song forever to the Lamb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We'll sing the song forever and amen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8377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2044400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And the angels cry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creation cries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are lifted high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4408" y="4462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2864160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Hear Your people sing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the King of Kings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will always be Holy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4609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3063323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(Jesus) Your name is the highest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is the greatest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stands above them all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thrones and dominions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powers and positions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name stands above them 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1558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7/10</a:t>
            </a:r>
          </a:p>
        </p:txBody>
      </p:sp>
    </p:spTree>
    <p:extLst>
      <p:ext uri="{BB962C8B-B14F-4D97-AF65-F5344CB8AC3E}">
        <p14:creationId xmlns:p14="http://schemas.microsoft.com/office/powerpoint/2010/main" val="1806542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And the angels cry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All creation cries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You are lifted high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6416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3703381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Hear Your people sing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To the King of Kings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You will always be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233" y="994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9/10</a:t>
            </a:r>
          </a:p>
        </p:txBody>
      </p:sp>
    </p:spTree>
    <p:extLst>
      <p:ext uri="{BB962C8B-B14F-4D97-AF65-F5344CB8AC3E}">
        <p14:creationId xmlns:p14="http://schemas.microsoft.com/office/powerpoint/2010/main" val="482190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You will always be Holy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Holy forever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4319" y="0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10/10</a:t>
            </a:r>
          </a:p>
        </p:txBody>
      </p:sp>
    </p:spTree>
    <p:extLst>
      <p:ext uri="{BB962C8B-B14F-4D97-AF65-F5344CB8AC3E}">
        <p14:creationId xmlns:p14="http://schemas.microsoft.com/office/powerpoint/2010/main" val="718235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15764-70A6-A782-BAB8-2A8D904C2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281B-B0EC-80F3-5D74-BA22F6FDF03B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5E73CF-736B-0B97-1309-38A1DBB5FAD3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1026" name="Picture 2" descr="Power In Prayer">
            <a:extLst>
              <a:ext uri="{FF2B5EF4-FFF2-40B4-BE49-F238E27FC236}">
                <a16:creationId xmlns:a16="http://schemas.microsoft.com/office/drawing/2014/main" id="{8F2C075D-226F-2C11-F529-A81FA5A8D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" y="980728"/>
            <a:ext cx="7574611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023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D2A-5E68-F15C-89E4-2DBC4F4793A3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6AC8B-4AF1-9B45-6683-F14ED4AE0E1F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7170" name="Picture 2" descr="Ainsdale Methodist Church Notices">
            <a:extLst>
              <a:ext uri="{FF2B5EF4-FFF2-40B4-BE49-F238E27FC236}">
                <a16:creationId xmlns:a16="http://schemas.microsoft.com/office/drawing/2014/main" id="{3EEB5152-0F8F-378F-8135-B6033343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9144000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76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642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 pray into the atmosphere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Spirit of God You're here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have all authority</a:t>
            </a:r>
          </a:p>
          <a:p>
            <a:r>
              <a:rPr lang="en-GB" sz="3600" dirty="0">
                <a:solidFill>
                  <a:schemeClr val="bg1"/>
                </a:solidFill>
              </a:rPr>
              <a:t>I pray over my heart and mind</a:t>
            </a:r>
          </a:p>
          <a:p>
            <a:r>
              <a:rPr lang="en-GB" sz="3600" dirty="0">
                <a:solidFill>
                  <a:schemeClr val="bg1"/>
                </a:solidFill>
              </a:rPr>
              <a:t>I am healed by Your stripes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Your blood declares that I am free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1/9</a:t>
            </a:r>
          </a:p>
        </p:txBody>
      </p:sp>
    </p:spTree>
    <p:extLst>
      <p:ext uri="{BB962C8B-B14F-4D97-AF65-F5344CB8AC3E}">
        <p14:creationId xmlns:p14="http://schemas.microsoft.com/office/powerpoint/2010/main" val="1584672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52E46-F978-7210-704A-7780B48E5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25" y="0"/>
            <a:ext cx="4847749" cy="6858000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9A94D403-D342-0FA4-FFCD-3CD188A79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439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DDB38-2D92-CDA8-108E-BAB014677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FC629845-6805-C1E6-E442-AEA8EF7F5C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06B2D-5EB4-A907-2876-C5E6CE50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697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3985-8B83-D3B2-292F-E1A59D0A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5A882619-E590-B58F-E69C-A28B83B97A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6EA3C-752F-7FDC-9302-57DAFDDCF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D329-6146-DB16-A0F8-473DB127F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1" y="1339851"/>
            <a:ext cx="3465438" cy="3425353"/>
          </a:xfrm>
        </p:spPr>
        <p:txBody>
          <a:bodyPr>
            <a:normAutofit/>
          </a:bodyPr>
          <a:lstStyle/>
          <a:p>
            <a:pPr algn="l"/>
            <a:r>
              <a:rPr lang="en-GB" sz="3300" dirty="0"/>
              <a:t>Grow Group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6911F-30BC-B34B-6468-F00A6CFCD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2276872"/>
            <a:ext cx="4189312" cy="581621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</a:rPr>
              <a:t>On YOUR MARK!</a:t>
            </a:r>
          </a:p>
        </p:txBody>
      </p:sp>
      <p:pic>
        <p:nvPicPr>
          <p:cNvPr id="4" name="Picture 3" descr="Colorized light photo effects">
            <a:extLst>
              <a:ext uri="{FF2B5EF4-FFF2-40B4-BE49-F238E27FC236}">
                <a16:creationId xmlns:a16="http://schemas.microsoft.com/office/drawing/2014/main" id="{DC944C75-EA77-229A-BB13-DCEEA7DA4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69" r="31594" b="-1"/>
          <a:stretch/>
        </p:blipFill>
        <p:spPr>
          <a:xfrm>
            <a:off x="4671912" y="857257"/>
            <a:ext cx="4472089" cy="514349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9436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59AD8-EA4D-EB4A-21DE-40EB92AC5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496A3-ED88-7267-057C-91BDA4DBA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Phil &amp; Kim</a:t>
            </a:r>
          </a:p>
          <a:p>
            <a:r>
              <a:rPr lang="en-GB" dirty="0"/>
              <a:t>Maria (Mia) Warren</a:t>
            </a:r>
          </a:p>
          <a:p>
            <a:r>
              <a:rPr lang="en-GB" dirty="0"/>
              <a:t>Matthew Harrison</a:t>
            </a:r>
          </a:p>
          <a:p>
            <a:r>
              <a:rPr lang="en-GB" dirty="0"/>
              <a:t>Richard &amp; Elisa Acheampong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04529-2ABB-8119-AF29-3F88F28D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0F744-A71E-1CDD-DFE3-F30A6FF8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1FD5-1E07-0AF5-A2E0-AFFB72FE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44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57CDCA1-1DDB-89BD-C0E7-351133008BCA}"/>
              </a:ext>
            </a:extLst>
          </p:cNvPr>
          <p:cNvSpPr txBox="1">
            <a:spLocks/>
          </p:cNvSpPr>
          <p:nvPr/>
        </p:nvSpPr>
        <p:spPr>
          <a:xfrm>
            <a:off x="1115616" y="836712"/>
            <a:ext cx="7776864" cy="6480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dirty="0" err="1">
                <a:solidFill>
                  <a:schemeClr val="bg1"/>
                </a:solidFill>
              </a:rPr>
              <a:t>Leaders</a:t>
            </a:r>
            <a:r>
              <a:rPr lang="en-GB" sz="3600" dirty="0" err="1"/>
              <a:t>s</a:t>
            </a:r>
            <a:endParaRPr lang="en-GB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Phil &amp; Kim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Maria (Mia) Warren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Matthew Harrison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Richard &amp; Elisha Acheampong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54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2A9E8-BA6D-15AB-85D4-3EDCCAA52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54A9E-66B7-EC29-89D4-68D6E5C8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707B1-1902-A467-2007-CB8B1E74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Phil &amp; Kim</a:t>
            </a:r>
          </a:p>
          <a:p>
            <a:r>
              <a:rPr lang="en-GB" dirty="0"/>
              <a:t>Maria (Mia) Warren</a:t>
            </a:r>
          </a:p>
          <a:p>
            <a:r>
              <a:rPr lang="en-GB" dirty="0"/>
              <a:t>Matthew Harrison</a:t>
            </a:r>
          </a:p>
          <a:p>
            <a:r>
              <a:rPr lang="en-GB" dirty="0"/>
              <a:t>Richard &amp; Elisa Acheampong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7E48D-6DF4-0774-C92C-B5A016F5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44EB6-A3FC-F246-98ED-B162BD6C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2F573-7E35-16AA-8640-9F189B01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45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F15A35-5412-3ED7-07CC-40ACF021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113" y="0"/>
            <a:ext cx="486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03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299625" y="857250"/>
            <a:ext cx="5296500" cy="118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/>
              <a:t>Storm Walker</a:t>
            </a:r>
            <a:endParaRPr b="1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611400" y="2600263"/>
            <a:ext cx="5532600" cy="1657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Symbolising, trust in Jesus Christ through life's storms. 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Mark 4:35-41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493" y="1159763"/>
            <a:ext cx="3403898" cy="45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770B25F0-9B2E-EF4D-B857-15FAD0A1261A}"/>
              </a:ext>
            </a:extLst>
          </p:cNvPr>
          <p:cNvSpPr txBox="1">
            <a:spLocks/>
          </p:cNvSpPr>
          <p:nvPr/>
        </p:nvSpPr>
        <p:spPr>
          <a:xfrm>
            <a:off x="2987824" y="1266107"/>
            <a:ext cx="5296500" cy="118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b="1" dirty="0">
                <a:solidFill>
                  <a:schemeClr val="bg1"/>
                </a:solidFill>
              </a:rPr>
              <a:t>Storm Walker</a:t>
            </a:r>
          </a:p>
        </p:txBody>
      </p:sp>
    </p:spTree>
    <p:extLst>
      <p:ext uri="{BB962C8B-B14F-4D97-AF65-F5344CB8AC3E}">
        <p14:creationId xmlns:p14="http://schemas.microsoft.com/office/powerpoint/2010/main" val="1125561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650277" y="1024657"/>
            <a:ext cx="4758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3600" u="sng" dirty="0">
                <a:solidFill>
                  <a:schemeClr val="bg1"/>
                </a:solidFill>
              </a:rPr>
              <a:t>Group Leaders </a:t>
            </a:r>
            <a:endParaRPr sz="3600" b="1" u="sng" dirty="0">
              <a:solidFill>
                <a:schemeClr val="bg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96" y="1828206"/>
            <a:ext cx="2101447" cy="298691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568" y="2904450"/>
            <a:ext cx="9144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>
              <a:solidFill>
                <a:schemeClr val="dk2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488" y="1767450"/>
            <a:ext cx="1714338" cy="304767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96229" y="4815125"/>
            <a:ext cx="4047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Micheal and Mwamba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336059" y="4815125"/>
            <a:ext cx="14652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Hannah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285932" y="4815124"/>
            <a:ext cx="4211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Wilfred and Parveen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4B9DB5-3705-042D-1952-EB594E706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741" y="1828205"/>
            <a:ext cx="3692913" cy="27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650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D4F5-7735-C2A4-5222-746F27436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862C7-3BEE-42E6-6ED7-69A00F86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01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A929D4-B857-13A7-F16F-1C885159F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0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In the mighty name of Jesus I pray</a:t>
            </a:r>
          </a:p>
          <a:p>
            <a:r>
              <a:rPr lang="en-GB" sz="3600" dirty="0">
                <a:solidFill>
                  <a:schemeClr val="bg1"/>
                </a:solidFill>
              </a:rPr>
              <a:t>Calling on the power of heaven I proclaim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Every weapon formed against me must break</a:t>
            </a:r>
          </a:p>
          <a:p>
            <a:r>
              <a:rPr lang="en-GB" sz="3600" dirty="0">
                <a:solidFill>
                  <a:schemeClr val="bg1"/>
                </a:solidFill>
              </a:rPr>
              <a:t>In the mighty name of Jesus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2/9</a:t>
            </a:r>
          </a:p>
        </p:txBody>
      </p:sp>
    </p:spTree>
    <p:extLst>
      <p:ext uri="{BB962C8B-B14F-4D97-AF65-F5344CB8AC3E}">
        <p14:creationId xmlns:p14="http://schemas.microsoft.com/office/powerpoint/2010/main" val="3498919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ach the Word#6. “Broken preachers.” – Morningside church of Christ">
            <a:extLst>
              <a:ext uri="{FF2B5EF4-FFF2-40B4-BE49-F238E27FC236}">
                <a16:creationId xmlns:a16="http://schemas.microsoft.com/office/drawing/2014/main" id="{2AA83B72-9961-C11B-4973-8C7748297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"/>
          <a:stretch/>
        </p:blipFill>
        <p:spPr bwMode="auto">
          <a:xfrm>
            <a:off x="539552" y="1052736"/>
            <a:ext cx="8229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53079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D2A-5E68-F15C-89E4-2DBC4F4793A3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6AC8B-4AF1-9B45-6683-F14ED4AE0E1F}"/>
              </a:ext>
            </a:extLst>
          </p:cNvPr>
          <p:cNvSpPr txBox="1">
            <a:spLocks/>
          </p:cNvSpPr>
          <p:nvPr/>
        </p:nvSpPr>
        <p:spPr bwMode="auto">
          <a:xfrm>
            <a:off x="323528" y="116632"/>
            <a:ext cx="82296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lvl="0" algn="ctr">
              <a:defRPr/>
            </a:pPr>
            <a:r>
              <a:rPr lang="en-GB" dirty="0">
                <a:solidFill>
                  <a:schemeClr val="bg1"/>
                </a:solidFill>
              </a:rPr>
              <a:t>2 Corinthians 14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May the grace of the Lord Jesus Christ, and the love of God, and the fellowship of the Holy Spirit be with you all</a:t>
            </a:r>
          </a:p>
          <a:p>
            <a:pPr lvl="0" algn="ctr">
              <a:defRPr/>
            </a:pPr>
            <a:endParaRPr lang="en-GB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GB" dirty="0">
                <a:solidFill>
                  <a:schemeClr val="bg1"/>
                </a:solidFill>
              </a:rPr>
              <a:t>Surely goodness and mercy shall follow us all the days of our lives, and we shall dwell in the house of the Lord forever.</a:t>
            </a:r>
          </a:p>
        </p:txBody>
      </p:sp>
    </p:spTree>
    <p:extLst>
      <p:ext uri="{BB962C8B-B14F-4D97-AF65-F5344CB8AC3E}">
        <p14:creationId xmlns:p14="http://schemas.microsoft.com/office/powerpoint/2010/main" val="397471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09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 draw a permanent boundary line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enemy has no rights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come near my family</a:t>
            </a:r>
          </a:p>
          <a:p>
            <a:r>
              <a:rPr lang="en-GB" sz="3600" dirty="0">
                <a:solidFill>
                  <a:schemeClr val="bg1"/>
                </a:solidFill>
              </a:rPr>
              <a:t>No scheme could ever undo God's plans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No matter the circumstance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cross has sealed my destiny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3/9</a:t>
            </a:r>
          </a:p>
        </p:txBody>
      </p:sp>
    </p:spTree>
    <p:extLst>
      <p:ext uri="{BB962C8B-B14F-4D97-AF65-F5344CB8AC3E}">
        <p14:creationId xmlns:p14="http://schemas.microsoft.com/office/powerpoint/2010/main" val="1095156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CF8AE-215D-4A23-841C-79813C3D6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2F296BA-95CB-8863-72AE-0A00CCEBB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In the mighty name of Jesus, I pray</a:t>
            </a:r>
          </a:p>
          <a:p>
            <a:r>
              <a:rPr lang="en-GB" sz="3600" dirty="0">
                <a:solidFill>
                  <a:schemeClr val="bg1"/>
                </a:solidFill>
              </a:rPr>
              <a:t>Calling on the power of heaven I proclaim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Every weapon formed against me must break</a:t>
            </a:r>
          </a:p>
          <a:p>
            <a:r>
              <a:rPr lang="en-GB" sz="3600" dirty="0">
                <a:solidFill>
                  <a:schemeClr val="bg1"/>
                </a:solidFill>
              </a:rPr>
              <a:t>In the mighty name of Jesus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9E39C-5AA8-D84C-043C-D9B3C2EC5DD6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4/9</a:t>
            </a:r>
          </a:p>
        </p:txBody>
      </p:sp>
    </p:spTree>
    <p:extLst>
      <p:ext uri="{BB962C8B-B14F-4D97-AF65-F5344CB8AC3E}">
        <p14:creationId xmlns:p14="http://schemas.microsoft.com/office/powerpoint/2010/main" val="74568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B737F-C98E-55C9-B617-7380D9A19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666E51E-68F4-FD9E-D45A-8B6A68D8F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In the mighty name of Jesus, I know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the power of fear and darkness must go</a:t>
            </a:r>
          </a:p>
          <a:p>
            <a:r>
              <a:rPr lang="en-GB" sz="3600" dirty="0" err="1">
                <a:solidFill>
                  <a:schemeClr val="bg1"/>
                </a:solidFill>
              </a:rPr>
              <a:t>'Cause</a:t>
            </a:r>
            <a:r>
              <a:rPr lang="en-GB" sz="3600" dirty="0">
                <a:solidFill>
                  <a:schemeClr val="bg1"/>
                </a:solidFill>
              </a:rPr>
              <a:t> every key to every victory I hold</a:t>
            </a:r>
          </a:p>
          <a:p>
            <a:r>
              <a:rPr lang="en-GB" sz="3600" dirty="0">
                <a:solidFill>
                  <a:schemeClr val="bg1"/>
                </a:solidFill>
              </a:rPr>
              <a:t>In the mighty name of Jesus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8880E-9585-97EB-ED93-EE4128C421AA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5/9</a:t>
            </a:r>
          </a:p>
        </p:txBody>
      </p:sp>
    </p:spTree>
    <p:extLst>
      <p:ext uri="{BB962C8B-B14F-4D97-AF65-F5344CB8AC3E}">
        <p14:creationId xmlns:p14="http://schemas.microsoft.com/office/powerpoint/2010/main" val="391247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022AB-6CF3-4902-AED2-0627EF38F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BD1DB89-80CE-8404-8172-7C237EF1B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 will not fear I will not fear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When the enemy comes near</a:t>
            </a:r>
          </a:p>
          <a:p>
            <a:r>
              <a:rPr lang="en-GB" sz="3600" dirty="0">
                <a:solidFill>
                  <a:schemeClr val="bg1"/>
                </a:solidFill>
              </a:rPr>
              <a:t>On the doorframe of my life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Is the blood of Jesus Christ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18EFC-43FC-92CB-8AA5-6E27A0BF9EB3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6/9</a:t>
            </a:r>
          </a:p>
        </p:txBody>
      </p:sp>
    </p:spTree>
    <p:extLst>
      <p:ext uri="{BB962C8B-B14F-4D97-AF65-F5344CB8AC3E}">
        <p14:creationId xmlns:p14="http://schemas.microsoft.com/office/powerpoint/2010/main" val="1226797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ngs_2024-09-29" id="{AE33A1CF-5A6E-9A45-939B-9BEFB8807446}" vid="{DFD4CA98-726C-574E-9379-F8F810DB23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5024</TotalTime>
  <Words>1525</Words>
  <Application>Microsoft Office PowerPoint</Application>
  <PresentationFormat>On-screen Show (4:3)</PresentationFormat>
  <Paragraphs>271</Paragraphs>
  <Slides>51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akagi_probook</vt:lpstr>
      <vt:lpstr>Amatic SC</vt:lpstr>
      <vt:lpstr>Arial</vt:lpstr>
      <vt:lpstr>Calibri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 Group 1</vt:lpstr>
      <vt:lpstr>Leaders</vt:lpstr>
      <vt:lpstr>Leaders</vt:lpstr>
      <vt:lpstr>Storm Walker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Olajide</dc:creator>
  <cp:lastModifiedBy>Dele Olajide</cp:lastModifiedBy>
  <cp:revision>174</cp:revision>
  <dcterms:created xsi:type="dcterms:W3CDTF">2024-09-27T16:56:29Z</dcterms:created>
  <dcterms:modified xsi:type="dcterms:W3CDTF">2025-10-13T10:46:48Z</dcterms:modified>
</cp:coreProperties>
</file>